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59" r:id="rId2"/>
    <p:sldId id="260" r:id="rId3"/>
  </p:sldIdLst>
  <p:sldSz cx="9144000" cy="6858000" type="screen4x3"/>
  <p:notesSz cx="6735763" cy="98663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1F"/>
    <a:srgbClr val="00FFFF"/>
    <a:srgbClr val="FFFF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7" autoAdjust="0"/>
    <p:restoredTop sz="94575" autoAdjust="0"/>
  </p:normalViewPr>
  <p:slideViewPr>
    <p:cSldViewPr snapToGrid="0">
      <p:cViewPr varScale="1">
        <p:scale>
          <a:sx n="110" d="100"/>
          <a:sy n="110" d="100"/>
        </p:scale>
        <p:origin x="-169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>
              <a:defRPr kumimoji="0" sz="1200"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635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algn="r">
              <a:defRPr kumimoji="0" sz="1200"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>
              <a:defRPr kumimoji="0" sz="1200"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635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algn="r">
              <a:defRPr kumimoji="0" sz="1200">
                <a:ea typeface="+mn-ea"/>
              </a:defRPr>
            </a:lvl1pPr>
          </a:lstStyle>
          <a:p>
            <a:pPr>
              <a:defRPr/>
            </a:pPr>
            <a:fld id="{B52ED902-F3FA-4665-976A-9A9CF58E630F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>
              <a:defRPr kumimoji="0" sz="1200"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1635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algn="r">
              <a:defRPr kumimoji="0" sz="1200"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1700" y="739775"/>
            <a:ext cx="4932363" cy="37004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98525" y="4686300"/>
            <a:ext cx="4938713" cy="4440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noProof="0" smtClean="0"/>
              <a:t>Click to edit Master text styles</a:t>
            </a:r>
          </a:p>
          <a:p>
            <a:pPr lvl="1"/>
            <a:r>
              <a:rPr lang="en-US" altLang="ja-JP" noProof="0" smtClean="0"/>
              <a:t>Second level</a:t>
            </a:r>
          </a:p>
          <a:p>
            <a:pPr lvl="2"/>
            <a:r>
              <a:rPr lang="en-US" altLang="ja-JP" noProof="0" smtClean="0"/>
              <a:t>Third level</a:t>
            </a:r>
          </a:p>
          <a:p>
            <a:pPr lvl="3"/>
            <a:r>
              <a:rPr lang="en-US" altLang="ja-JP" noProof="0" smtClean="0"/>
              <a:t>Fourth level</a:t>
            </a:r>
          </a:p>
          <a:p>
            <a:pPr lvl="4"/>
            <a:r>
              <a:rPr lang="en-US" altLang="ja-JP" noProof="0" smtClean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>
              <a:defRPr kumimoji="0" sz="1200"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635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algn="r">
              <a:defRPr kumimoji="0" sz="1200">
                <a:ea typeface="+mn-ea"/>
              </a:defRPr>
            </a:lvl1pPr>
          </a:lstStyle>
          <a:p>
            <a:pPr>
              <a:defRPr/>
            </a:pPr>
            <a:fld id="{8C483A0E-5B59-4983-BE35-9E73ACD22A9E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7941F41-069C-4B98-B08F-A6E904CA3FFA}" type="slidenum">
              <a:rPr lang="en-US" altLang="ja-JP" smtClean="0"/>
              <a:pPr>
                <a:defRPr/>
              </a:pPr>
              <a:t>1</a:t>
            </a:fld>
            <a:endParaRPr lang="en-US" altLang="ja-JP" smtClean="0"/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ja-JP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66227BB-890C-450C-934A-4FEC6A35DEF9}" type="slidenum">
              <a:rPr lang="en-US" altLang="ja-JP" smtClean="0"/>
              <a:pPr>
                <a:defRPr/>
              </a:pPr>
              <a:t>2</a:t>
            </a:fld>
            <a:endParaRPr lang="en-US" altLang="ja-JP" smtClean="0"/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ja-JP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9D4B89-0BE6-4B88-B553-D0D2414C2603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AE8551-7472-46BA-99C5-2A3A8048EBAE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577183-6B90-4C1D-B4D6-DFE800ABE5F9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C734F9-310F-4FA2-A62C-F7F35DAA24BA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5A084C-AD95-483B-9377-FD1ADEB2D060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75C6EA-1224-4C9D-BF23-4EF656F62222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507642-2FD8-43BB-9E26-EC4CC2F87F9D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91C78C-5F17-4B71-B22C-F5B4DB2709FA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A46356-B804-492D-A720-0224F16A837C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4295C0-FF07-4506-A970-58157E2C559C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F951F7-9AFC-4C00-BD08-D75ACF42CFFF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accent2">
                <a:gamma/>
                <a:shade val="46275"/>
                <a:invGamma/>
              </a:schemeClr>
            </a:gs>
            <a:gs pos="100000">
              <a:schemeClr val="accent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mtClean="0"/>
              <a:t>Click to edit Master text styles</a:t>
            </a:r>
          </a:p>
          <a:p>
            <a:pPr lvl="1"/>
            <a:r>
              <a:rPr lang="en-US" altLang="ja-JP" smtClean="0"/>
              <a:t>Second level</a:t>
            </a:r>
          </a:p>
          <a:p>
            <a:pPr lvl="2"/>
            <a:r>
              <a:rPr lang="en-US" altLang="ja-JP" smtClean="0"/>
              <a:t>Third level</a:t>
            </a:r>
          </a:p>
          <a:p>
            <a:pPr lvl="3"/>
            <a:r>
              <a:rPr lang="en-US" altLang="ja-JP" smtClean="0"/>
              <a:t>Fourth level</a:t>
            </a:r>
          </a:p>
          <a:p>
            <a:pPr lvl="4"/>
            <a:r>
              <a:rPr lang="en-US" altLang="ja-JP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kumimoji="0" sz="1400"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kumimoji="0" sz="1400"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kumimoji="0" sz="1400">
                <a:ea typeface="ＭＳ Ｐゴシック" charset="-128"/>
              </a:defRPr>
            </a:lvl1pPr>
          </a:lstStyle>
          <a:p>
            <a:pPr>
              <a:defRPr/>
            </a:pPr>
            <a:fld id="{1F801D3F-7980-4B3F-9CFA-BD2C4A331283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485775" y="2133600"/>
            <a:ext cx="8237538" cy="2286000"/>
          </a:xfrm>
          <a:solidFill>
            <a:srgbClr val="000080"/>
          </a:solidFill>
          <a:ln>
            <a:solidFill>
              <a:srgbClr val="00FFFF"/>
            </a:solidFill>
          </a:ln>
        </p:spPr>
        <p:txBody>
          <a:bodyPr/>
          <a:lstStyle/>
          <a:p>
            <a:pPr lvl="0" eaLnBrk="1" hangingPunct="1"/>
            <a:r>
              <a:rPr lang="zh-CN" altLang="en-US" sz="4800" b="1" dirty="0" smtClean="0">
                <a:solidFill>
                  <a:schemeClr val="bg1"/>
                </a:solidFill>
                <a:latin typeface="ＭＳ Ｐゴシック" pitchFamily="50" charset="-128"/>
                <a:ea typeface="ＭＳ Ｐゴシック" pitchFamily="50" charset="-128"/>
              </a:rPr>
              <a:t>日本疫学会</a:t>
            </a:r>
            <a:br>
              <a:rPr lang="zh-CN" altLang="en-US" sz="4800" b="1" dirty="0" smtClean="0">
                <a:solidFill>
                  <a:schemeClr val="bg1"/>
                </a:solidFill>
                <a:latin typeface="ＭＳ Ｐゴシック" pitchFamily="50" charset="-128"/>
                <a:ea typeface="ＭＳ Ｐゴシック" pitchFamily="50" charset="-128"/>
              </a:rPr>
            </a:br>
            <a:r>
              <a:rPr lang="en-US" altLang="zh-CN" sz="4800" b="1" dirty="0" smtClean="0">
                <a:solidFill>
                  <a:schemeClr val="bg1"/>
                </a:solidFill>
                <a:latin typeface="ＭＳ Ｐゴシック" pitchFamily="50" charset="-128"/>
                <a:ea typeface="ＭＳ Ｐゴシック" pitchFamily="50" charset="-128"/>
              </a:rPr>
              <a:t>COI</a:t>
            </a:r>
            <a:r>
              <a:rPr lang="zh-CN" altLang="en-US" sz="4800" b="1" dirty="0" smtClean="0">
                <a:solidFill>
                  <a:schemeClr val="bg1"/>
                </a:solidFill>
                <a:latin typeface="ＭＳ Ｐゴシック" pitchFamily="50" charset="-128"/>
                <a:ea typeface="ＭＳ Ｐゴシック" pitchFamily="50" charset="-128"/>
              </a:rPr>
              <a:t>開示</a:t>
            </a:r>
            <a:r>
              <a:rPr lang="en-US" altLang="ja-JP" sz="4000" b="1" dirty="0" smtClean="0">
                <a:solidFill>
                  <a:schemeClr val="bg1"/>
                </a:solidFill>
                <a:latin typeface="Arial" charset="0"/>
                <a:ea typeface="ＭＳ Ｐゴシック" charset="-128"/>
              </a:rPr>
              <a:t/>
            </a:r>
            <a:br>
              <a:rPr lang="en-US" altLang="ja-JP" sz="4000" b="1" dirty="0" smtClean="0">
                <a:solidFill>
                  <a:schemeClr val="bg1"/>
                </a:solidFill>
                <a:latin typeface="Arial" charset="0"/>
                <a:ea typeface="ＭＳ Ｐゴシック" charset="-128"/>
              </a:rPr>
            </a:br>
            <a:r>
              <a:rPr lang="ja-JP" altLang="en-US" sz="1600" b="1" dirty="0" smtClean="0">
                <a:solidFill>
                  <a:schemeClr val="bg1"/>
                </a:solidFill>
                <a:latin typeface="Arial" charset="0"/>
                <a:ea typeface="ＭＳ Ｐゴシック" charset="-128"/>
              </a:rPr>
              <a:t>　</a:t>
            </a:r>
            <a:r>
              <a:rPr lang="en-US" altLang="ja-JP" sz="2400" b="1" i="1" dirty="0" smtClean="0">
                <a:solidFill>
                  <a:srgbClr val="FFFF1F"/>
                </a:solidFill>
                <a:ea typeface="ＭＳ Ｐゴシック" charset="-128"/>
              </a:rPr>
              <a:t/>
            </a:r>
            <a:br>
              <a:rPr lang="en-US" altLang="ja-JP" sz="2400" b="1" i="1" dirty="0" smtClean="0">
                <a:solidFill>
                  <a:srgbClr val="FFFF1F"/>
                </a:solidFill>
                <a:ea typeface="ＭＳ Ｐゴシック" charset="-128"/>
              </a:rPr>
            </a:br>
            <a:r>
              <a:rPr lang="ja-JP" altLang="en-US" sz="2400" i="1" dirty="0" smtClean="0">
                <a:solidFill>
                  <a:srgbClr val="FFFF00"/>
                </a:solidFill>
                <a:latin typeface="ＭＳ Ｐゴシック" pitchFamily="50" charset="-128"/>
                <a:ea typeface="ＭＳ Ｐゴシック" pitchFamily="50" charset="-128"/>
              </a:rPr>
              <a:t>所属　名前</a:t>
            </a:r>
            <a:r>
              <a:rPr lang="en-US" altLang="ja-JP" sz="2400" i="1" dirty="0" smtClean="0">
                <a:solidFill>
                  <a:srgbClr val="FFFF00"/>
                </a:solidFill>
                <a:latin typeface="ＭＳ Ｐゴシック" pitchFamily="50" charset="-128"/>
                <a:ea typeface="ＭＳ Ｐゴシック" pitchFamily="50" charset="-128"/>
              </a:rPr>
              <a:t>(</a:t>
            </a:r>
            <a:r>
              <a:rPr lang="ja-JP" altLang="en-US" sz="2400" i="1" dirty="0" smtClean="0">
                <a:solidFill>
                  <a:srgbClr val="FFFF00"/>
                </a:solidFill>
                <a:latin typeface="ＭＳ Ｐゴシック" pitchFamily="50" charset="-128"/>
                <a:ea typeface="ＭＳ Ｐゴシック" pitchFamily="50" charset="-128"/>
              </a:rPr>
              <a:t>発表者全員</a:t>
            </a:r>
            <a:r>
              <a:rPr lang="en-US" altLang="ja-JP" sz="2400" i="1" dirty="0" smtClean="0">
                <a:solidFill>
                  <a:srgbClr val="FFFF00"/>
                </a:solidFill>
                <a:latin typeface="ＭＳ Ｐゴシック" pitchFamily="50" charset="-128"/>
                <a:ea typeface="ＭＳ Ｐゴシック" pitchFamily="50" charset="-128"/>
              </a:rPr>
              <a:t>)</a:t>
            </a:r>
            <a:r>
              <a:rPr lang="ja-JP" altLang="en-US" sz="2400" b="1" i="1" dirty="0" smtClean="0">
                <a:solidFill>
                  <a:srgbClr val="FFFF1F"/>
                </a:solidFill>
                <a:ea typeface="ＭＳ Ｐゴシック" charset="-128"/>
              </a:rPr>
              <a:t>：</a:t>
            </a:r>
            <a:r>
              <a:rPr lang="ja-JP" altLang="en-US" sz="2400" b="1" i="1" dirty="0" smtClean="0">
                <a:solidFill>
                  <a:srgbClr val="FFFF1F"/>
                </a:solidFill>
                <a:ea typeface="ＭＳ Ｐゴシック" charset="-128"/>
              </a:rPr>
              <a:t>　○○　○○</a:t>
            </a:r>
            <a:endParaRPr lang="en-US" altLang="ja-JP" sz="2400" b="1" i="1" dirty="0" smtClean="0">
              <a:solidFill>
                <a:srgbClr val="FFFF1F"/>
              </a:solidFill>
              <a:ea typeface="ＭＳ Ｐゴシック" charset="-128"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09291" y="4560888"/>
            <a:ext cx="7707672" cy="16002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endParaRPr lang="en-US" altLang="ja-JP" sz="2800" b="1" dirty="0" smtClean="0">
              <a:solidFill>
                <a:schemeClr val="bg1"/>
              </a:solidFill>
              <a:latin typeface="Arial" charset="0"/>
              <a:ea typeface="ＭＳ Ｐゴシック" charset="-128"/>
            </a:endParaRPr>
          </a:p>
          <a:p>
            <a:pPr>
              <a:buNone/>
            </a:pPr>
            <a:r>
              <a:rPr lang="ja-JP" altLang="en-US" sz="2800" dirty="0" smtClean="0">
                <a:solidFill>
                  <a:schemeClr val="bg1"/>
                </a:solidFill>
                <a:latin typeface="ＭＳ Ｐゴシック" pitchFamily="50" charset="-128"/>
                <a:ea typeface="ＭＳ Ｐゴシック" pitchFamily="50" charset="-128"/>
              </a:rPr>
              <a:t>演題発表に関連し、開示すべき</a:t>
            </a:r>
            <a:r>
              <a:rPr lang="en-US" altLang="ja-JP" sz="2800" dirty="0" smtClean="0">
                <a:solidFill>
                  <a:schemeClr val="bg1"/>
                </a:solidFill>
                <a:latin typeface="ＭＳ Ｐゴシック" pitchFamily="50" charset="-128"/>
                <a:ea typeface="ＭＳ Ｐゴシック" pitchFamily="50" charset="-128"/>
              </a:rPr>
              <a:t>COI</a:t>
            </a:r>
            <a:r>
              <a:rPr lang="ja-JP" altLang="en-US" sz="2800" dirty="0" smtClean="0">
                <a:solidFill>
                  <a:schemeClr val="bg1"/>
                </a:solidFill>
                <a:latin typeface="ＭＳ Ｐゴシック" pitchFamily="50" charset="-128"/>
                <a:ea typeface="ＭＳ Ｐゴシック" pitchFamily="50" charset="-128"/>
              </a:rPr>
              <a:t>関係にある</a:t>
            </a:r>
          </a:p>
          <a:p>
            <a:pPr>
              <a:buNone/>
            </a:pPr>
            <a:r>
              <a:rPr lang="ja-JP" altLang="en-US" sz="2800" dirty="0" smtClean="0">
                <a:solidFill>
                  <a:schemeClr val="bg1"/>
                </a:solidFill>
                <a:latin typeface="ＭＳ Ｐゴシック" pitchFamily="50" charset="-128"/>
                <a:ea typeface="ＭＳ Ｐゴシック" pitchFamily="50" charset="-128"/>
              </a:rPr>
              <a:t>企業などはありません。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endParaRPr lang="en-US" altLang="ja-JP" sz="700" b="1" i="1" dirty="0" smtClean="0">
              <a:solidFill>
                <a:srgbClr val="FFFF1F"/>
              </a:solidFill>
              <a:latin typeface="Arial" charset="0"/>
              <a:ea typeface="ＭＳ Ｐゴシック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altLang="ja-JP" b="1" dirty="0" smtClean="0">
              <a:solidFill>
                <a:schemeClr val="bg1"/>
              </a:solidFill>
              <a:latin typeface="Arial" charset="0"/>
              <a:ea typeface="ＭＳ Ｐゴシック" charset="-128"/>
            </a:endParaRPr>
          </a:p>
        </p:txBody>
      </p:sp>
      <p:sp>
        <p:nvSpPr>
          <p:cNvPr id="2052" name="正方形/長方形 3"/>
          <p:cNvSpPr>
            <a:spLocks noChangeArrowheads="1"/>
          </p:cNvSpPr>
          <p:nvPr/>
        </p:nvSpPr>
        <p:spPr bwMode="auto">
          <a:xfrm>
            <a:off x="-15875" y="241300"/>
            <a:ext cx="9103774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kumimoji="0" lang="ja-JP" altLang="en-US" dirty="0" smtClean="0">
                <a:solidFill>
                  <a:schemeClr val="bg1"/>
                </a:solidFill>
                <a:latin typeface="HGP創英角ｺﾞｼｯｸUB" pitchFamily="50" charset="-128"/>
                <a:ea typeface="HGP創英角ｺﾞｼｯｸUB" pitchFamily="50" charset="-128"/>
              </a:rPr>
              <a:t>　</a:t>
            </a:r>
            <a:r>
              <a:rPr kumimoji="0" lang="ja-JP" altLang="en-US" dirty="0" smtClean="0">
                <a:solidFill>
                  <a:schemeClr val="bg1"/>
                </a:solidFill>
                <a:latin typeface="HGｺﾞｼｯｸE" pitchFamily="49" charset="-128"/>
                <a:ea typeface="HGｺﾞｼｯｸE" pitchFamily="49" charset="-128"/>
              </a:rPr>
              <a:t>下記</a:t>
            </a:r>
            <a:r>
              <a:rPr kumimoji="0" lang="ja-JP" altLang="en-US" dirty="0">
                <a:solidFill>
                  <a:schemeClr val="bg1"/>
                </a:solidFill>
                <a:latin typeface="HGｺﾞｼｯｸE" pitchFamily="49" charset="-128"/>
                <a:ea typeface="HGｺﾞｼｯｸE" pitchFamily="49" charset="-128"/>
              </a:rPr>
              <a:t>のスライド例にてＣＯＩ開示</a:t>
            </a:r>
            <a:endParaRPr kumimoji="0" lang="en-US" altLang="ja-JP" dirty="0">
              <a:solidFill>
                <a:schemeClr val="bg1"/>
              </a:solidFill>
              <a:latin typeface="HGｺﾞｼｯｸE" pitchFamily="49" charset="-128"/>
              <a:ea typeface="HGｺﾞｼｯｸE" pitchFamily="49" charset="-128"/>
            </a:endParaRPr>
          </a:p>
          <a:p>
            <a:endParaRPr kumimoji="0" lang="en-US" altLang="ja-JP" b="1" dirty="0">
              <a:solidFill>
                <a:schemeClr val="bg1"/>
              </a:solidFill>
              <a:latin typeface="HGP創英角ｺﾞｼｯｸUB" pitchFamily="50" charset="-128"/>
              <a:ea typeface="HGP創英角ｺﾞｼｯｸUB" pitchFamily="50" charset="-128"/>
            </a:endParaRPr>
          </a:p>
          <a:p>
            <a:r>
              <a:rPr kumimoji="0" lang="ja-JP" altLang="en-US" b="1" dirty="0">
                <a:solidFill>
                  <a:schemeClr val="bg1"/>
                </a:solidFill>
                <a:latin typeface="HGP創英角ｺﾞｼｯｸUB" pitchFamily="50" charset="-128"/>
                <a:ea typeface="HGP創英角ｺﾞｼｯｸUB" pitchFamily="50" charset="-128"/>
              </a:rPr>
              <a:t>　</a:t>
            </a:r>
            <a:r>
              <a:rPr kumimoji="0" lang="ja-JP" altLang="en-US" dirty="0">
                <a:solidFill>
                  <a:schemeClr val="bg1"/>
                </a:solidFill>
                <a:latin typeface="HGP創英角ｺﾞｼｯｸUB" pitchFamily="50" charset="-128"/>
                <a:ea typeface="HGP創英角ｺﾞｼｯｸUB" pitchFamily="50" charset="-128"/>
              </a:rPr>
              <a:t>様式１－Ａ　</a:t>
            </a:r>
            <a:r>
              <a:rPr kumimoji="0" lang="ja-JP" altLang="en-US" dirty="0" smtClean="0">
                <a:solidFill>
                  <a:schemeClr val="bg1"/>
                </a:solidFill>
                <a:latin typeface="HGP創英角ｺﾞｼｯｸUB" pitchFamily="50" charset="-128"/>
                <a:ea typeface="HGP創英角ｺﾞｼｯｸUB" pitchFamily="50" charset="-128"/>
              </a:rPr>
              <a:t>学術総会口演発表</a:t>
            </a:r>
            <a:r>
              <a:rPr kumimoji="0" lang="ja-JP" altLang="en-US" dirty="0">
                <a:solidFill>
                  <a:schemeClr val="bg1"/>
                </a:solidFill>
                <a:latin typeface="HGP創英角ｺﾞｼｯｸUB" pitchFamily="50" charset="-128"/>
                <a:ea typeface="HGP創英角ｺﾞｼｯｸUB" pitchFamily="50" charset="-128"/>
              </a:rPr>
              <a:t>時、申告すべきＣＯＩ状態がない時</a:t>
            </a:r>
          </a:p>
        </p:txBody>
      </p:sp>
      <p:sp>
        <p:nvSpPr>
          <p:cNvPr id="2053" name="正方形/長方形 4"/>
          <p:cNvSpPr>
            <a:spLocks noChangeArrowheads="1"/>
          </p:cNvSpPr>
          <p:nvPr/>
        </p:nvSpPr>
        <p:spPr bwMode="auto">
          <a:xfrm>
            <a:off x="288925" y="1844675"/>
            <a:ext cx="8642350" cy="4586288"/>
          </a:xfrm>
          <a:prstGeom prst="rect">
            <a:avLst/>
          </a:prstGeom>
          <a:noFill/>
          <a:ln w="38100" algn="ctr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kumimoji="0" lang="ja-JP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8190" y="3590925"/>
            <a:ext cx="8548776" cy="1601788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400" dirty="0" smtClean="0">
                <a:solidFill>
                  <a:schemeClr val="bg1"/>
                </a:solidFill>
                <a:latin typeface="Arial" charset="0"/>
                <a:ea typeface="ＭＳ Ｐゴシック" charset="-128"/>
              </a:rPr>
              <a:t>演題発表に関連し、開示すべき</a:t>
            </a:r>
            <a:r>
              <a:rPr lang="en-US" altLang="ja-JP" sz="2400" dirty="0" smtClean="0">
                <a:solidFill>
                  <a:schemeClr val="bg1"/>
                </a:solidFill>
                <a:latin typeface="Arial" charset="0"/>
                <a:ea typeface="ＭＳ Ｐゴシック" charset="-128"/>
              </a:rPr>
              <a:t>COI</a:t>
            </a:r>
            <a:r>
              <a:rPr lang="ja-JP" altLang="en-US" sz="2400" dirty="0" smtClean="0">
                <a:solidFill>
                  <a:schemeClr val="bg1"/>
                </a:solidFill>
                <a:latin typeface="Arial" charset="0"/>
                <a:ea typeface="ＭＳ Ｐゴシック" charset="-128"/>
              </a:rPr>
              <a:t>関係にある企業等は下記の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400" dirty="0" smtClean="0">
                <a:solidFill>
                  <a:schemeClr val="bg1"/>
                </a:solidFill>
                <a:latin typeface="Arial" charset="0"/>
                <a:ea typeface="ＭＳ Ｐゴシック" charset="-128"/>
              </a:rPr>
              <a:t>通りです。</a:t>
            </a:r>
            <a:r>
              <a:rPr lang="ja-JP" altLang="en-US" sz="2800" b="1" dirty="0" smtClean="0">
                <a:solidFill>
                  <a:schemeClr val="bg1"/>
                </a:solidFill>
                <a:latin typeface="Arial" charset="0"/>
                <a:ea typeface="ＭＳ Ｐゴシック" charset="-128"/>
              </a:rPr>
              <a:t>　</a:t>
            </a:r>
            <a:endParaRPr lang="en-US" altLang="ja-JP" sz="2800" b="1" dirty="0" smtClean="0">
              <a:solidFill>
                <a:schemeClr val="bg1"/>
              </a:solidFill>
              <a:latin typeface="Arial" charset="0"/>
              <a:ea typeface="ＭＳ Ｐゴシック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800" b="1" dirty="0" smtClean="0">
                <a:solidFill>
                  <a:schemeClr val="bg1"/>
                </a:solidFill>
                <a:latin typeface="Arial" charset="0"/>
                <a:ea typeface="ＭＳ Ｐゴシック" charset="-128"/>
              </a:rPr>
              <a:t>　 </a:t>
            </a:r>
            <a:r>
              <a:rPr lang="ja-JP" altLang="en-US" sz="2000" dirty="0" smtClean="0">
                <a:solidFill>
                  <a:schemeClr val="bg1"/>
                </a:solidFill>
                <a:latin typeface="Arial" charset="0"/>
                <a:ea typeface="ＭＳ Ｐゴシック" charset="-128"/>
              </a:rPr>
              <a:t>⑥受託研究・共同研究費：　　　　　○○製薬</a:t>
            </a:r>
            <a:endParaRPr lang="en-US" altLang="ja-JP" sz="2000" dirty="0" smtClean="0">
              <a:solidFill>
                <a:schemeClr val="bg1"/>
              </a:solidFill>
              <a:latin typeface="Arial" charset="0"/>
              <a:ea typeface="ＭＳ Ｐゴシック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000" dirty="0" smtClean="0">
                <a:solidFill>
                  <a:schemeClr val="bg1"/>
                </a:solidFill>
                <a:latin typeface="Arial" charset="0"/>
                <a:ea typeface="ＭＳ Ｐゴシック" charset="-128"/>
              </a:rPr>
              <a:t>　　⑦奨学寄付金：　 　　　　　　　　 　　○○製薬</a:t>
            </a:r>
            <a:endParaRPr lang="en-US" altLang="ja-JP" sz="2000" dirty="0" smtClean="0">
              <a:solidFill>
                <a:schemeClr val="bg1"/>
              </a:solidFill>
              <a:latin typeface="Arial" charset="0"/>
              <a:ea typeface="ＭＳ Ｐゴシック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000" dirty="0" smtClean="0">
                <a:solidFill>
                  <a:schemeClr val="bg1"/>
                </a:solidFill>
                <a:latin typeface="Arial" charset="0"/>
                <a:ea typeface="ＭＳ Ｐゴシック" charset="-128"/>
              </a:rPr>
              <a:t>　　⑧寄付講座所属：　　　　　　　　　　あり（○○製薬）</a:t>
            </a:r>
            <a:endParaRPr lang="en-US" altLang="ja-JP" sz="2000" dirty="0" smtClean="0">
              <a:solidFill>
                <a:schemeClr val="bg1"/>
              </a:solidFill>
              <a:latin typeface="Arial" charset="0"/>
              <a:ea typeface="ＭＳ Ｐゴシック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000" b="1" dirty="0" smtClean="0">
                <a:solidFill>
                  <a:schemeClr val="bg1"/>
                </a:solidFill>
                <a:latin typeface="Arial" charset="0"/>
                <a:ea typeface="ＭＳ Ｐゴシック" charset="-128"/>
              </a:rPr>
              <a:t>　　</a:t>
            </a:r>
            <a:endParaRPr lang="en-US" altLang="ja-JP" sz="2000" b="1" dirty="0" smtClean="0">
              <a:solidFill>
                <a:schemeClr val="bg1"/>
              </a:solidFill>
              <a:latin typeface="Arial" charset="0"/>
              <a:ea typeface="ＭＳ Ｐゴシック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altLang="ja-JP" sz="2000" b="1" dirty="0" smtClean="0">
              <a:solidFill>
                <a:srgbClr val="FFFF1F"/>
              </a:solidFill>
              <a:latin typeface="Arial" charset="0"/>
              <a:ea typeface="ＭＳ Ｐゴシック" charset="-128"/>
            </a:endParaRPr>
          </a:p>
        </p:txBody>
      </p:sp>
      <p:sp>
        <p:nvSpPr>
          <p:cNvPr id="307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950913"/>
            <a:ext cx="7772400" cy="2143125"/>
          </a:xfrm>
          <a:solidFill>
            <a:srgbClr val="000080"/>
          </a:solidFill>
          <a:ln>
            <a:solidFill>
              <a:srgbClr val="00FFFF"/>
            </a:solidFill>
          </a:ln>
        </p:spPr>
        <p:txBody>
          <a:bodyPr/>
          <a:lstStyle/>
          <a:p>
            <a:pPr eaLnBrk="1" hangingPunct="1"/>
            <a:r>
              <a:rPr lang="zh-CN" altLang="en-US" sz="4800" b="1" dirty="0" smtClean="0">
                <a:solidFill>
                  <a:schemeClr val="bg1"/>
                </a:solidFill>
                <a:latin typeface="ＭＳ Ｐゴシック" pitchFamily="50" charset="-128"/>
                <a:ea typeface="ＭＳ Ｐゴシック" pitchFamily="50" charset="-128"/>
              </a:rPr>
              <a:t>日本疫学会</a:t>
            </a:r>
            <a:br>
              <a:rPr lang="zh-CN" altLang="en-US" sz="4800" b="1" dirty="0" smtClean="0">
                <a:solidFill>
                  <a:schemeClr val="bg1"/>
                </a:solidFill>
                <a:latin typeface="ＭＳ Ｐゴシック" pitchFamily="50" charset="-128"/>
                <a:ea typeface="ＭＳ Ｐゴシック" pitchFamily="50" charset="-128"/>
              </a:rPr>
            </a:br>
            <a:r>
              <a:rPr lang="en-US" altLang="zh-CN" sz="4800" b="1" dirty="0" smtClean="0">
                <a:solidFill>
                  <a:schemeClr val="bg1"/>
                </a:solidFill>
                <a:latin typeface="ＭＳ Ｐゴシック" pitchFamily="50" charset="-128"/>
                <a:ea typeface="ＭＳ Ｐゴシック" pitchFamily="50" charset="-128"/>
              </a:rPr>
              <a:t>COI</a:t>
            </a:r>
            <a:r>
              <a:rPr lang="zh-CN" altLang="en-US" sz="4800" b="1" dirty="0" smtClean="0">
                <a:solidFill>
                  <a:schemeClr val="bg1"/>
                </a:solidFill>
                <a:latin typeface="ＭＳ Ｐゴシック" pitchFamily="50" charset="-128"/>
                <a:ea typeface="ＭＳ Ｐゴシック" pitchFamily="50" charset="-128"/>
              </a:rPr>
              <a:t>開示</a:t>
            </a:r>
            <a:r>
              <a:rPr lang="en-US" altLang="ja-JP" sz="3600" b="1" dirty="0" smtClean="0">
                <a:solidFill>
                  <a:schemeClr val="bg1"/>
                </a:solidFill>
                <a:latin typeface="Arial" charset="0"/>
                <a:ea typeface="ＭＳ Ｐゴシック" charset="-128"/>
              </a:rPr>
              <a:t/>
            </a:r>
            <a:br>
              <a:rPr lang="en-US" altLang="ja-JP" sz="3600" b="1" dirty="0" smtClean="0">
                <a:solidFill>
                  <a:schemeClr val="bg1"/>
                </a:solidFill>
                <a:latin typeface="Arial" charset="0"/>
                <a:ea typeface="ＭＳ Ｐゴシック" charset="-128"/>
              </a:rPr>
            </a:br>
            <a:r>
              <a:rPr lang="ja-JP" altLang="en-US" sz="1400" b="1" dirty="0" smtClean="0">
                <a:solidFill>
                  <a:schemeClr val="bg1"/>
                </a:solidFill>
                <a:latin typeface="Arial" charset="0"/>
                <a:ea typeface="ＭＳ Ｐゴシック" charset="-128"/>
              </a:rPr>
              <a:t>　</a:t>
            </a:r>
            <a:r>
              <a:rPr lang="en-US" altLang="ja-JP" sz="2000" b="1" i="1" dirty="0" smtClean="0">
                <a:solidFill>
                  <a:srgbClr val="FFFF1F"/>
                </a:solidFill>
                <a:ea typeface="ＭＳ Ｐゴシック" charset="-128"/>
              </a:rPr>
              <a:t/>
            </a:r>
            <a:br>
              <a:rPr lang="en-US" altLang="ja-JP" sz="2000" b="1" i="1" dirty="0" smtClean="0">
                <a:solidFill>
                  <a:srgbClr val="FFFF1F"/>
                </a:solidFill>
                <a:ea typeface="ＭＳ Ｐゴシック" charset="-128"/>
              </a:rPr>
            </a:br>
            <a:r>
              <a:rPr lang="ja-JP" altLang="en-US" sz="2400" i="1" dirty="0" smtClean="0">
                <a:solidFill>
                  <a:srgbClr val="FFFF00"/>
                </a:solidFill>
                <a:latin typeface="ＭＳ Ｐゴシック" pitchFamily="50" charset="-128"/>
                <a:ea typeface="ＭＳ Ｐゴシック" pitchFamily="50" charset="-128"/>
              </a:rPr>
              <a:t>所属　名前</a:t>
            </a:r>
            <a:r>
              <a:rPr lang="en-US" altLang="ja-JP" sz="2400" i="1" dirty="0" smtClean="0">
                <a:solidFill>
                  <a:srgbClr val="FFFF00"/>
                </a:solidFill>
                <a:latin typeface="ＭＳ Ｐゴシック" pitchFamily="50" charset="-128"/>
                <a:ea typeface="ＭＳ Ｐゴシック" pitchFamily="50" charset="-128"/>
              </a:rPr>
              <a:t>(</a:t>
            </a:r>
            <a:r>
              <a:rPr lang="ja-JP" altLang="en-US" sz="2400" i="1" dirty="0" smtClean="0">
                <a:solidFill>
                  <a:srgbClr val="FFFF00"/>
                </a:solidFill>
                <a:latin typeface="ＭＳ Ｐゴシック" pitchFamily="50" charset="-128"/>
                <a:ea typeface="ＭＳ Ｐゴシック" pitchFamily="50" charset="-128"/>
              </a:rPr>
              <a:t>発表者全員</a:t>
            </a:r>
            <a:r>
              <a:rPr lang="en-US" altLang="ja-JP" sz="2400" i="1" dirty="0" smtClean="0">
                <a:solidFill>
                  <a:srgbClr val="FFFF00"/>
                </a:solidFill>
                <a:latin typeface="ＭＳ Ｐゴシック" pitchFamily="50" charset="-128"/>
                <a:ea typeface="ＭＳ Ｐゴシック" pitchFamily="50" charset="-128"/>
              </a:rPr>
              <a:t>)</a:t>
            </a:r>
            <a:r>
              <a:rPr lang="ja-JP" altLang="en-US" sz="2400" b="1" i="1" dirty="0" smtClean="0">
                <a:solidFill>
                  <a:srgbClr val="FFFF1F"/>
                </a:solidFill>
                <a:ea typeface="ＭＳ Ｐゴシック" charset="-128"/>
              </a:rPr>
              <a:t>：　○○　○○</a:t>
            </a:r>
            <a:endParaRPr lang="en-US" altLang="ja-JP" sz="2400" b="1" i="1" dirty="0" smtClean="0">
              <a:solidFill>
                <a:srgbClr val="FFFF1F"/>
              </a:solidFill>
              <a:ea typeface="ＭＳ Ｐゴシック" charset="-128"/>
            </a:endParaRPr>
          </a:p>
        </p:txBody>
      </p:sp>
      <p:sp>
        <p:nvSpPr>
          <p:cNvPr id="3076" name="正方形/長方形 3"/>
          <p:cNvSpPr>
            <a:spLocks noChangeArrowheads="1"/>
          </p:cNvSpPr>
          <p:nvPr/>
        </p:nvSpPr>
        <p:spPr bwMode="auto">
          <a:xfrm>
            <a:off x="98425" y="209550"/>
            <a:ext cx="868218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kumimoji="0" lang="ja-JP" altLang="en-US" b="1" dirty="0">
                <a:solidFill>
                  <a:schemeClr val="bg1"/>
                </a:solidFill>
                <a:latin typeface="HGP創英角ｺﾞｼｯｸUB" pitchFamily="50" charset="-128"/>
                <a:ea typeface="HGP創英角ｺﾞｼｯｸUB" pitchFamily="50" charset="-128"/>
              </a:rPr>
              <a:t>　　　　　　　</a:t>
            </a:r>
            <a:r>
              <a:rPr kumimoji="0" lang="ja-JP" altLang="en-US" dirty="0">
                <a:solidFill>
                  <a:schemeClr val="bg1"/>
                </a:solidFill>
                <a:latin typeface="HGP創英角ｺﾞｼｯｸUB" pitchFamily="50" charset="-128"/>
                <a:ea typeface="HGP創英角ｺﾞｼｯｸUB" pitchFamily="50" charset="-128"/>
              </a:rPr>
              <a:t>学術</a:t>
            </a:r>
            <a:r>
              <a:rPr kumimoji="0" lang="ja-JP" altLang="en-US" dirty="0" smtClean="0">
                <a:solidFill>
                  <a:schemeClr val="bg1"/>
                </a:solidFill>
                <a:latin typeface="HGP創英角ｺﾞｼｯｸUB" pitchFamily="50" charset="-128"/>
                <a:ea typeface="HGP創英角ｺﾞｼｯｸUB" pitchFamily="50" charset="-128"/>
              </a:rPr>
              <a:t>講演会口演発表</a:t>
            </a:r>
            <a:r>
              <a:rPr kumimoji="0" lang="ja-JP" altLang="en-US" dirty="0">
                <a:solidFill>
                  <a:schemeClr val="bg1"/>
                </a:solidFill>
                <a:latin typeface="HGP創英角ｺﾞｼｯｸUB" pitchFamily="50" charset="-128"/>
                <a:ea typeface="HGP創英角ｺﾞｼｯｸUB" pitchFamily="50" charset="-128"/>
              </a:rPr>
              <a:t>時、申告すべきＣＯＩ状態がある時</a:t>
            </a:r>
          </a:p>
        </p:txBody>
      </p:sp>
      <p:sp>
        <p:nvSpPr>
          <p:cNvPr id="3077" name="正方形/長方形 4"/>
          <p:cNvSpPr>
            <a:spLocks noChangeArrowheads="1"/>
          </p:cNvSpPr>
          <p:nvPr/>
        </p:nvSpPr>
        <p:spPr bwMode="auto">
          <a:xfrm>
            <a:off x="304800" y="792163"/>
            <a:ext cx="8640763" cy="5867400"/>
          </a:xfrm>
          <a:prstGeom prst="rect">
            <a:avLst/>
          </a:prstGeom>
          <a:noFill/>
          <a:ln w="38100" algn="ctr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kumimoji="0" lang="ja-JP" altLang="en-US"/>
          </a:p>
        </p:txBody>
      </p:sp>
      <p:sp>
        <p:nvSpPr>
          <p:cNvPr id="3078" name="テキスト ボックス 7"/>
          <p:cNvSpPr txBox="1">
            <a:spLocks noChangeArrowheads="1"/>
          </p:cNvSpPr>
          <p:nvPr/>
        </p:nvSpPr>
        <p:spPr bwMode="auto">
          <a:xfrm>
            <a:off x="1023938" y="5824538"/>
            <a:ext cx="4070350" cy="33813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sz="1600" b="1" dirty="0">
                <a:solidFill>
                  <a:srgbClr val="FF0000"/>
                </a:solidFill>
              </a:rPr>
              <a:t>↑　</a:t>
            </a:r>
            <a:r>
              <a:rPr lang="ja-JP" altLang="en-US" sz="1600" dirty="0">
                <a:solidFill>
                  <a:srgbClr val="FF0000"/>
                </a:solidFill>
              </a:rPr>
              <a:t>開示すべき内容がある項目のみ記載</a:t>
            </a:r>
            <a:endParaRPr lang="ja-JP" altLang="ja-JP" sz="16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566</TotalTime>
  <Words>46</Words>
  <Application>Microsoft Office PowerPoint</Application>
  <PresentationFormat>画面に合わせる (4:3)</PresentationFormat>
  <Paragraphs>18</Paragraphs>
  <Slides>2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Times New Roman</vt:lpstr>
      <vt:lpstr>ＭＳ Ｐゴシック</vt:lpstr>
      <vt:lpstr>Arial</vt:lpstr>
      <vt:lpstr>HGP創英角ｺﾞｼｯｸUB</vt:lpstr>
      <vt:lpstr>Default Design</vt:lpstr>
      <vt:lpstr>日本疫学会 COI開示 　 所属　名前(発表者全員)：　○○　○○</vt:lpstr>
      <vt:lpstr>日本疫学会 COI開示 　 所属　名前(発表者全員)：　○○　○○</vt:lpstr>
    </vt:vector>
  </TitlesOfParts>
  <Company>Heart Failure Society of America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Travis Alexander Yano</dc:creator>
  <cp:lastModifiedBy>enhi</cp:lastModifiedBy>
  <cp:revision>84</cp:revision>
  <dcterms:created xsi:type="dcterms:W3CDTF">2000-09-04T17:39:07Z</dcterms:created>
  <dcterms:modified xsi:type="dcterms:W3CDTF">2015-01-06T08:00:49Z</dcterms:modified>
</cp:coreProperties>
</file>