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5BAE-F4F6-4E36-BD0F-72D3B5EF1903}" type="datetimeFigureOut">
              <a:rPr kumimoji="1" lang="ja-JP" altLang="en-US" smtClean="0"/>
              <a:pPr/>
              <a:t>2015/1/5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3C77-97DE-4B36-A343-FA4C97E87D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5BAE-F4F6-4E36-BD0F-72D3B5EF1903}" type="datetimeFigureOut">
              <a:rPr kumimoji="1" lang="ja-JP" altLang="en-US" smtClean="0"/>
              <a:pPr/>
              <a:t>2015/1/5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3C77-97DE-4B36-A343-FA4C97E87D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5BAE-F4F6-4E36-BD0F-72D3B5EF1903}" type="datetimeFigureOut">
              <a:rPr kumimoji="1" lang="ja-JP" altLang="en-US" smtClean="0"/>
              <a:pPr/>
              <a:t>2015/1/5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3C77-97DE-4B36-A343-FA4C97E87D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5BAE-F4F6-4E36-BD0F-72D3B5EF1903}" type="datetimeFigureOut">
              <a:rPr kumimoji="1" lang="ja-JP" altLang="en-US" smtClean="0"/>
              <a:pPr/>
              <a:t>2015/1/5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3C77-97DE-4B36-A343-FA4C97E87D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5BAE-F4F6-4E36-BD0F-72D3B5EF1903}" type="datetimeFigureOut">
              <a:rPr kumimoji="1" lang="ja-JP" altLang="en-US" smtClean="0"/>
              <a:pPr/>
              <a:t>2015/1/5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3C77-97DE-4B36-A343-FA4C97E87D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5BAE-F4F6-4E36-BD0F-72D3B5EF1903}" type="datetimeFigureOut">
              <a:rPr kumimoji="1" lang="ja-JP" altLang="en-US" smtClean="0"/>
              <a:pPr/>
              <a:t>2015/1/5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3C77-97DE-4B36-A343-FA4C97E87D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5BAE-F4F6-4E36-BD0F-72D3B5EF1903}" type="datetimeFigureOut">
              <a:rPr kumimoji="1" lang="ja-JP" altLang="en-US" smtClean="0"/>
              <a:pPr/>
              <a:t>2015/1/5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3C77-97DE-4B36-A343-FA4C97E87D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5BAE-F4F6-4E36-BD0F-72D3B5EF1903}" type="datetimeFigureOut">
              <a:rPr kumimoji="1" lang="ja-JP" altLang="en-US" smtClean="0"/>
              <a:pPr/>
              <a:t>2015/1/5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3C77-97DE-4B36-A343-FA4C97E87D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5BAE-F4F6-4E36-BD0F-72D3B5EF1903}" type="datetimeFigureOut">
              <a:rPr kumimoji="1" lang="ja-JP" altLang="en-US" smtClean="0"/>
              <a:pPr/>
              <a:t>2015/1/5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3C77-97DE-4B36-A343-FA4C97E87D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5BAE-F4F6-4E36-BD0F-72D3B5EF1903}" type="datetimeFigureOut">
              <a:rPr kumimoji="1" lang="ja-JP" altLang="en-US" smtClean="0"/>
              <a:pPr/>
              <a:t>2015/1/5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3C77-97DE-4B36-A343-FA4C97E87D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5BAE-F4F6-4E36-BD0F-72D3B5EF1903}" type="datetimeFigureOut">
              <a:rPr kumimoji="1" lang="ja-JP" altLang="en-US" smtClean="0"/>
              <a:pPr/>
              <a:t>2015/1/5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3C77-97DE-4B36-A343-FA4C97E87D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A5BAE-F4F6-4E36-BD0F-72D3B5EF1903}" type="datetimeFigureOut">
              <a:rPr kumimoji="1" lang="ja-JP" altLang="en-US" smtClean="0"/>
              <a:pPr/>
              <a:t>2015/1/5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83C77-97DE-4B36-A343-FA4C97E87D7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08720"/>
            <a:ext cx="9144000" cy="1470025"/>
          </a:xfrm>
        </p:spPr>
        <p:txBody>
          <a:bodyPr/>
          <a:lstStyle/>
          <a:p>
            <a:r>
              <a:rPr lang="zh-CN" altLang="en-US" dirty="0">
                <a:latin typeface="HGS明朝B" pitchFamily="18" charset="-128"/>
                <a:ea typeface="HGS明朝B" pitchFamily="18" charset="-128"/>
              </a:rPr>
              <a:t>日本疫学会</a:t>
            </a:r>
            <a:br>
              <a:rPr lang="zh-CN" altLang="en-US" dirty="0">
                <a:latin typeface="HGS明朝B" pitchFamily="18" charset="-128"/>
                <a:ea typeface="HGS明朝B" pitchFamily="18" charset="-128"/>
              </a:rPr>
            </a:br>
            <a:r>
              <a:rPr lang="en-US" altLang="zh-CN" dirty="0">
                <a:latin typeface="HGS明朝B" pitchFamily="18" charset="-128"/>
                <a:ea typeface="HGS明朝B" pitchFamily="18" charset="-128"/>
              </a:rPr>
              <a:t>COI</a:t>
            </a:r>
            <a:r>
              <a:rPr lang="zh-CN" altLang="en-US" dirty="0">
                <a:latin typeface="HGS明朝B" pitchFamily="18" charset="-128"/>
                <a:ea typeface="HGS明朝B" pitchFamily="18" charset="-128"/>
              </a:rPr>
              <a:t>開示</a:t>
            </a:r>
            <a:endParaRPr kumimoji="1" lang="ja-JP" altLang="en-US" dirty="0">
              <a:latin typeface="HGS明朝B" pitchFamily="18" charset="-128"/>
              <a:ea typeface="HGS明朝B" pitchFamily="18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4221088"/>
            <a:ext cx="9144000" cy="1752600"/>
          </a:xfrm>
        </p:spPr>
        <p:txBody>
          <a:bodyPr/>
          <a:lstStyle/>
          <a:p>
            <a:r>
              <a:rPr lang="ja-JP" altLang="en-US" dirty="0">
                <a:solidFill>
                  <a:schemeClr val="tx1"/>
                </a:solidFill>
                <a:latin typeface="HGS明朝B" pitchFamily="18" charset="-128"/>
                <a:ea typeface="HGS明朝B" pitchFamily="18" charset="-128"/>
              </a:rPr>
              <a:t>演題発表に関連し、開示すべき</a:t>
            </a:r>
            <a:r>
              <a:rPr lang="en-US" altLang="ja-JP" dirty="0">
                <a:solidFill>
                  <a:schemeClr val="tx1"/>
                </a:solidFill>
                <a:latin typeface="HGS明朝B" pitchFamily="18" charset="-128"/>
                <a:ea typeface="HGS明朝B" pitchFamily="18" charset="-128"/>
              </a:rPr>
              <a:t>COI</a:t>
            </a:r>
            <a:r>
              <a:rPr lang="ja-JP" altLang="en-US" dirty="0">
                <a:solidFill>
                  <a:schemeClr val="tx1"/>
                </a:solidFill>
                <a:latin typeface="HGS明朝B" pitchFamily="18" charset="-128"/>
                <a:ea typeface="HGS明朝B" pitchFamily="18" charset="-128"/>
              </a:rPr>
              <a:t>関係にある</a:t>
            </a:r>
          </a:p>
          <a:p>
            <a:r>
              <a:rPr lang="ja-JP" altLang="en-US" dirty="0">
                <a:solidFill>
                  <a:schemeClr val="tx1"/>
                </a:solidFill>
                <a:latin typeface="HGS明朝B" pitchFamily="18" charset="-128"/>
                <a:ea typeface="HGS明朝B" pitchFamily="18" charset="-128"/>
              </a:rPr>
              <a:t>企業などはありません。</a:t>
            </a:r>
          </a:p>
          <a:p>
            <a:endParaRPr kumimoji="1" lang="ja-JP" altLang="en-US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0" y="2780928"/>
            <a:ext cx="9144000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</a:pPr>
            <a:r>
              <a:rPr lang="ja-JP" altLang="en-US" sz="3200" dirty="0">
                <a:latin typeface="HGS明朝B" pitchFamily="18" charset="-128"/>
                <a:ea typeface="HGS明朝B" pitchFamily="18" charset="-128"/>
              </a:rPr>
              <a:t>所属　名前</a:t>
            </a:r>
            <a:r>
              <a:rPr lang="en-US" altLang="ja-JP" sz="3200" dirty="0">
                <a:latin typeface="HGS明朝B" pitchFamily="18" charset="-128"/>
                <a:ea typeface="HGS明朝B" pitchFamily="18" charset="-128"/>
              </a:rPr>
              <a:t>(</a:t>
            </a:r>
            <a:r>
              <a:rPr lang="ja-JP" altLang="en-US" sz="3200" dirty="0">
                <a:latin typeface="HGS明朝B" pitchFamily="18" charset="-128"/>
                <a:ea typeface="HGS明朝B" pitchFamily="18" charset="-128"/>
              </a:rPr>
              <a:t>発表者全員</a:t>
            </a:r>
            <a:r>
              <a:rPr lang="en-US" altLang="ja-JP" sz="3200" dirty="0" smtClean="0">
                <a:latin typeface="HGS明朝B" pitchFamily="18" charset="-128"/>
                <a:ea typeface="HGS明朝B" pitchFamily="18" charset="-128"/>
              </a:rPr>
              <a:t>)</a:t>
            </a:r>
            <a:endParaRPr kumimoji="1" lang="ja-JP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S明朝B" pitchFamily="18" charset="-128"/>
              <a:ea typeface="HGS明朝B" pitchFamily="18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08720"/>
            <a:ext cx="9144000" cy="1470025"/>
          </a:xfrm>
        </p:spPr>
        <p:txBody>
          <a:bodyPr/>
          <a:lstStyle/>
          <a:p>
            <a:r>
              <a:rPr lang="zh-CN" altLang="en-US" dirty="0">
                <a:latin typeface="HGS明朝B" pitchFamily="18" charset="-128"/>
                <a:ea typeface="HGS明朝B" pitchFamily="18" charset="-128"/>
              </a:rPr>
              <a:t>日本疫学会</a:t>
            </a:r>
            <a:br>
              <a:rPr lang="zh-CN" altLang="en-US" dirty="0">
                <a:latin typeface="HGS明朝B" pitchFamily="18" charset="-128"/>
                <a:ea typeface="HGS明朝B" pitchFamily="18" charset="-128"/>
              </a:rPr>
            </a:br>
            <a:r>
              <a:rPr lang="en-US" altLang="zh-CN" dirty="0">
                <a:latin typeface="HGS明朝B" pitchFamily="18" charset="-128"/>
                <a:ea typeface="HGS明朝B" pitchFamily="18" charset="-128"/>
              </a:rPr>
              <a:t>COI</a:t>
            </a:r>
            <a:r>
              <a:rPr lang="zh-CN" altLang="en-US" dirty="0">
                <a:latin typeface="HGS明朝B" pitchFamily="18" charset="-128"/>
                <a:ea typeface="HGS明朝B" pitchFamily="18" charset="-128"/>
              </a:rPr>
              <a:t>開示</a:t>
            </a:r>
            <a:endParaRPr kumimoji="1" lang="ja-JP" altLang="en-US" dirty="0">
              <a:latin typeface="HGS明朝B" pitchFamily="18" charset="-128"/>
              <a:ea typeface="HGS明朝B" pitchFamily="18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3933056"/>
            <a:ext cx="9144000" cy="1296144"/>
          </a:xfrm>
        </p:spPr>
        <p:txBody>
          <a:bodyPr/>
          <a:lstStyle/>
          <a:p>
            <a:r>
              <a:rPr lang="ja-JP" altLang="en-US" dirty="0" smtClean="0">
                <a:solidFill>
                  <a:schemeClr val="tx1"/>
                </a:solidFill>
                <a:latin typeface="HGS明朝B" pitchFamily="18" charset="-128"/>
                <a:ea typeface="HGS明朝B" pitchFamily="18" charset="-128"/>
              </a:rPr>
              <a:t>演題発表に関連し、開示すべき</a:t>
            </a:r>
            <a:r>
              <a:rPr lang="en-US" altLang="ja-JP" dirty="0" smtClean="0">
                <a:solidFill>
                  <a:schemeClr val="tx1"/>
                </a:solidFill>
                <a:latin typeface="HGS明朝B" pitchFamily="18" charset="-128"/>
                <a:ea typeface="HGS明朝B" pitchFamily="18" charset="-128"/>
              </a:rPr>
              <a:t>COI</a:t>
            </a:r>
            <a:r>
              <a:rPr lang="ja-JP" altLang="en-US" dirty="0" smtClean="0">
                <a:solidFill>
                  <a:schemeClr val="tx1"/>
                </a:solidFill>
                <a:latin typeface="HGS明朝B" pitchFamily="18" charset="-128"/>
                <a:ea typeface="HGS明朝B" pitchFamily="18" charset="-128"/>
              </a:rPr>
              <a:t>関係にある</a:t>
            </a:r>
          </a:p>
          <a:p>
            <a:r>
              <a:rPr lang="ja-JP" altLang="en-US" dirty="0" smtClean="0">
                <a:solidFill>
                  <a:schemeClr val="tx1"/>
                </a:solidFill>
                <a:latin typeface="HGS明朝B" pitchFamily="18" charset="-128"/>
                <a:ea typeface="HGS明朝B" pitchFamily="18" charset="-128"/>
              </a:rPr>
              <a:t>企業等は下記の通りです。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0" y="2780928"/>
            <a:ext cx="9144000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</a:pPr>
            <a:r>
              <a:rPr lang="ja-JP" altLang="en-US" sz="3200" dirty="0">
                <a:latin typeface="HGS明朝B" pitchFamily="18" charset="-128"/>
                <a:ea typeface="HGS明朝B" pitchFamily="18" charset="-128"/>
              </a:rPr>
              <a:t>所属　名前</a:t>
            </a:r>
            <a:r>
              <a:rPr lang="en-US" altLang="ja-JP" sz="3200" dirty="0">
                <a:latin typeface="HGS明朝B" pitchFamily="18" charset="-128"/>
                <a:ea typeface="HGS明朝B" pitchFamily="18" charset="-128"/>
              </a:rPr>
              <a:t>(</a:t>
            </a:r>
            <a:r>
              <a:rPr lang="ja-JP" altLang="en-US" sz="3200" dirty="0">
                <a:latin typeface="HGS明朝B" pitchFamily="18" charset="-128"/>
                <a:ea typeface="HGS明朝B" pitchFamily="18" charset="-128"/>
              </a:rPr>
              <a:t>発表者全員</a:t>
            </a:r>
            <a:r>
              <a:rPr lang="en-US" altLang="ja-JP" sz="3200" dirty="0" smtClean="0">
                <a:latin typeface="HGS明朝B" pitchFamily="18" charset="-128"/>
                <a:ea typeface="HGS明朝B" pitchFamily="18" charset="-128"/>
              </a:rPr>
              <a:t>)</a:t>
            </a:r>
            <a:endParaRPr kumimoji="1" lang="ja-JP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S明朝B" pitchFamily="18" charset="-128"/>
              <a:ea typeface="HGS明朝B" pitchFamily="18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971600" y="5301208"/>
            <a:ext cx="7128792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dirty="0">
                <a:latin typeface="HGS明朝B" pitchFamily="18" charset="-128"/>
                <a:ea typeface="HGS明朝B" pitchFamily="18" charset="-128"/>
              </a:rPr>
              <a:t>○○○○○</a:t>
            </a:r>
            <a:r>
              <a:rPr lang="en-US" altLang="ja-JP" sz="3200" dirty="0">
                <a:latin typeface="HGS明朝B" pitchFamily="18" charset="-128"/>
                <a:ea typeface="HGS明朝B" pitchFamily="18" charset="-128"/>
              </a:rPr>
              <a:t>......</a:t>
            </a:r>
            <a:endParaRPr kumimoji="1" lang="ja-JP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S明朝B" pitchFamily="18" charset="-128"/>
              <a:ea typeface="HGS明朝B" pitchFamily="18" charset="-128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51</Words>
  <Application>Microsoft Office PowerPoint</Application>
  <PresentationFormat>画面に合わせる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日本疫学会 COI開示</vt:lpstr>
      <vt:lpstr>日本疫学会 COI開示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日本疫学会 COI開示</dc:title>
  <dc:creator>enhi</dc:creator>
  <cp:lastModifiedBy>enhi</cp:lastModifiedBy>
  <cp:revision>5</cp:revision>
  <dcterms:created xsi:type="dcterms:W3CDTF">2015-01-05T03:44:00Z</dcterms:created>
  <dcterms:modified xsi:type="dcterms:W3CDTF">2015-01-05T04:56:55Z</dcterms:modified>
</cp:coreProperties>
</file>