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7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5"/>
  </p:notesMasterIdLst>
  <p:sldIdLst>
    <p:sldId id="284" r:id="rId2"/>
    <p:sldId id="285" r:id="rId3"/>
    <p:sldId id="286" r:id="rId4"/>
    <p:sldId id="287" r:id="rId5"/>
    <p:sldId id="288" r:id="rId6"/>
    <p:sldId id="289" r:id="rId7"/>
    <p:sldId id="290" r:id="rId8"/>
    <p:sldId id="291" r:id="rId9"/>
    <p:sldId id="292" r:id="rId10"/>
    <p:sldId id="293" r:id="rId11"/>
    <p:sldId id="316" r:id="rId12"/>
    <p:sldId id="295" r:id="rId13"/>
    <p:sldId id="296" r:id="rId14"/>
    <p:sldId id="297" r:id="rId15"/>
    <p:sldId id="298" r:id="rId16"/>
    <p:sldId id="299" r:id="rId17"/>
    <p:sldId id="300" r:id="rId18"/>
    <p:sldId id="301" r:id="rId19"/>
    <p:sldId id="317" r:id="rId20"/>
    <p:sldId id="302" r:id="rId21"/>
    <p:sldId id="303" r:id="rId22"/>
    <p:sldId id="304" r:id="rId23"/>
    <p:sldId id="305" r:id="rId24"/>
    <p:sldId id="306" r:id="rId25"/>
    <p:sldId id="307" r:id="rId26"/>
    <p:sldId id="308" r:id="rId27"/>
    <p:sldId id="318" r:id="rId28"/>
    <p:sldId id="309" r:id="rId29"/>
    <p:sldId id="310" r:id="rId30"/>
    <p:sldId id="311" r:id="rId31"/>
    <p:sldId id="312" r:id="rId32"/>
    <p:sldId id="313" r:id="rId33"/>
    <p:sldId id="314" r:id="rId34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D1FF"/>
    <a:srgbClr val="001236"/>
    <a:srgbClr val="000050"/>
    <a:srgbClr val="FF3399"/>
    <a:srgbClr val="3998C8"/>
    <a:srgbClr val="5492F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72" autoAdjust="0"/>
    <p:restoredTop sz="94626" autoAdjust="0"/>
  </p:normalViewPr>
  <p:slideViewPr>
    <p:cSldViewPr>
      <p:cViewPr varScale="1">
        <p:scale>
          <a:sx n="106" d="100"/>
          <a:sy n="106" d="100"/>
        </p:scale>
        <p:origin x="1680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rgbClr val="FFD1FF"/>
            </a:solidFill>
            <a:ln w="19050">
              <a:solidFill>
                <a:srgbClr val="000066"/>
              </a:solidFill>
            </a:ln>
            <a:effectLst/>
          </c:spPr>
          <c:invertIfNegative val="0"/>
          <c:cat>
            <c:strRef>
              <c:f>Sheet1!$A$1:$S$1</c:f>
              <c:strCache>
                <c:ptCount val="19"/>
                <c:pt idx="0">
                  <c:v>100万未満</c:v>
                </c:pt>
                <c:pt idx="1">
                  <c:v>100-200万</c:v>
                </c:pt>
                <c:pt idx="2">
                  <c:v>200-300万</c:v>
                </c:pt>
                <c:pt idx="3">
                  <c:v>300-400万</c:v>
                </c:pt>
                <c:pt idx="4">
                  <c:v>400-500万</c:v>
                </c:pt>
                <c:pt idx="5">
                  <c:v>500-600万</c:v>
                </c:pt>
                <c:pt idx="6">
                  <c:v>600-700万</c:v>
                </c:pt>
                <c:pt idx="7">
                  <c:v>700-800万</c:v>
                </c:pt>
                <c:pt idx="8">
                  <c:v>800-900万</c:v>
                </c:pt>
                <c:pt idx="9">
                  <c:v>900-1000万</c:v>
                </c:pt>
                <c:pt idx="10">
                  <c:v>1000-1200万</c:v>
                </c:pt>
                <c:pt idx="11">
                  <c:v>1200-1400万</c:v>
                </c:pt>
                <c:pt idx="12">
                  <c:v>1400-4600万</c:v>
                </c:pt>
                <c:pt idx="13">
                  <c:v>1600-1800万</c:v>
                </c:pt>
                <c:pt idx="14">
                  <c:v>1800-2000万</c:v>
                </c:pt>
                <c:pt idx="15">
                  <c:v>2000-2500万</c:v>
                </c:pt>
                <c:pt idx="16">
                  <c:v>2500-3000万</c:v>
                </c:pt>
                <c:pt idx="17">
                  <c:v>3000-4000万</c:v>
                </c:pt>
                <c:pt idx="18">
                  <c:v>4000万＋</c:v>
                </c:pt>
              </c:strCache>
            </c:strRef>
          </c:cat>
          <c:val>
            <c:numRef>
              <c:f>Sheet1!$A$2:$S$2</c:f>
              <c:numCache>
                <c:formatCode>General</c:formatCode>
                <c:ptCount val="19"/>
                <c:pt idx="0">
                  <c:v>11.1</c:v>
                </c:pt>
                <c:pt idx="1">
                  <c:v>5.7</c:v>
                </c:pt>
                <c:pt idx="2">
                  <c:v>5.6</c:v>
                </c:pt>
                <c:pt idx="3">
                  <c:v>5.0999999999999996</c:v>
                </c:pt>
                <c:pt idx="4">
                  <c:v>4.4000000000000004</c:v>
                </c:pt>
                <c:pt idx="5">
                  <c:v>4.5999999999999996</c:v>
                </c:pt>
                <c:pt idx="6">
                  <c:v>3.9</c:v>
                </c:pt>
                <c:pt idx="7">
                  <c:v>3.5</c:v>
                </c:pt>
                <c:pt idx="8">
                  <c:v>3.1</c:v>
                </c:pt>
                <c:pt idx="9">
                  <c:v>2.8</c:v>
                </c:pt>
                <c:pt idx="10">
                  <c:v>5.8</c:v>
                </c:pt>
                <c:pt idx="11">
                  <c:v>4.8</c:v>
                </c:pt>
                <c:pt idx="12">
                  <c:v>4.2</c:v>
                </c:pt>
                <c:pt idx="13">
                  <c:v>3.4</c:v>
                </c:pt>
                <c:pt idx="14">
                  <c:v>2.9</c:v>
                </c:pt>
                <c:pt idx="15">
                  <c:v>6.1</c:v>
                </c:pt>
                <c:pt idx="16">
                  <c:v>4.7</c:v>
                </c:pt>
                <c:pt idx="17">
                  <c:v>6.2</c:v>
                </c:pt>
                <c:pt idx="18">
                  <c:v>12.1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80EA-465D-A60A-73B20A802D1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0"/>
        <c:axId val="549747360"/>
        <c:axId val="549747752"/>
      </c:barChart>
      <c:catAx>
        <c:axId val="5497473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rgbClr val="000046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rgbClr val="00006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pPr>
            <a:endParaRPr lang="ja-JP"/>
          </a:p>
        </c:txPr>
        <c:crossAx val="549747752"/>
        <c:crosses val="autoZero"/>
        <c:auto val="1"/>
        <c:lblAlgn val="ctr"/>
        <c:lblOffset val="100"/>
        <c:noMultiLvlLbl val="0"/>
      </c:catAx>
      <c:valAx>
        <c:axId val="549747752"/>
        <c:scaling>
          <c:orientation val="minMax"/>
        </c:scaling>
        <c:delete val="0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19050">
            <a:solidFill>
              <a:srgbClr val="000046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rgbClr val="00004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pPr>
            <a:endParaRPr lang="ja-JP"/>
          </a:p>
        </c:txPr>
        <c:crossAx val="54974736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smoothMarker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Y の値</c:v>
                </c:pt>
              </c:strCache>
            </c:strRef>
          </c:tx>
          <c:spPr>
            <a:ln w="38100" cap="rnd">
              <a:solidFill>
                <a:srgbClr val="000046"/>
              </a:solidFill>
              <a:round/>
            </a:ln>
            <a:effectLst/>
          </c:spPr>
          <c:marker>
            <c:symbol val="none"/>
          </c:marker>
          <c:xVal>
            <c:numRef>
              <c:f>Sheet1!$A$2:$A$42</c:f>
              <c:numCache>
                <c:formatCode>General</c:formatCode>
                <c:ptCount val="41"/>
                <c:pt idx="0">
                  <c:v>150</c:v>
                </c:pt>
                <c:pt idx="1">
                  <c:v>151</c:v>
                </c:pt>
                <c:pt idx="2">
                  <c:v>152</c:v>
                </c:pt>
                <c:pt idx="3">
                  <c:v>153</c:v>
                </c:pt>
                <c:pt idx="4">
                  <c:v>154</c:v>
                </c:pt>
                <c:pt idx="5">
                  <c:v>155</c:v>
                </c:pt>
                <c:pt idx="6">
                  <c:v>156</c:v>
                </c:pt>
                <c:pt idx="7">
                  <c:v>157</c:v>
                </c:pt>
                <c:pt idx="8">
                  <c:v>158</c:v>
                </c:pt>
                <c:pt idx="9">
                  <c:v>159</c:v>
                </c:pt>
                <c:pt idx="10">
                  <c:v>160</c:v>
                </c:pt>
                <c:pt idx="11">
                  <c:v>161</c:v>
                </c:pt>
                <c:pt idx="12">
                  <c:v>162</c:v>
                </c:pt>
                <c:pt idx="13">
                  <c:v>163</c:v>
                </c:pt>
                <c:pt idx="14">
                  <c:v>164</c:v>
                </c:pt>
                <c:pt idx="15">
                  <c:v>165</c:v>
                </c:pt>
                <c:pt idx="16">
                  <c:v>166</c:v>
                </c:pt>
                <c:pt idx="17">
                  <c:v>167</c:v>
                </c:pt>
                <c:pt idx="18">
                  <c:v>168</c:v>
                </c:pt>
                <c:pt idx="19">
                  <c:v>169</c:v>
                </c:pt>
                <c:pt idx="20">
                  <c:v>170</c:v>
                </c:pt>
                <c:pt idx="21">
                  <c:v>171</c:v>
                </c:pt>
                <c:pt idx="22">
                  <c:v>172</c:v>
                </c:pt>
                <c:pt idx="23">
                  <c:v>173</c:v>
                </c:pt>
                <c:pt idx="24">
                  <c:v>174</c:v>
                </c:pt>
                <c:pt idx="25">
                  <c:v>175</c:v>
                </c:pt>
                <c:pt idx="26">
                  <c:v>176</c:v>
                </c:pt>
                <c:pt idx="27">
                  <c:v>177</c:v>
                </c:pt>
                <c:pt idx="28">
                  <c:v>178</c:v>
                </c:pt>
                <c:pt idx="29">
                  <c:v>179</c:v>
                </c:pt>
                <c:pt idx="30">
                  <c:v>180</c:v>
                </c:pt>
                <c:pt idx="31">
                  <c:v>181</c:v>
                </c:pt>
                <c:pt idx="32">
                  <c:v>182</c:v>
                </c:pt>
                <c:pt idx="33">
                  <c:v>183</c:v>
                </c:pt>
                <c:pt idx="34">
                  <c:v>184</c:v>
                </c:pt>
                <c:pt idx="35">
                  <c:v>185</c:v>
                </c:pt>
                <c:pt idx="36">
                  <c:v>186</c:v>
                </c:pt>
                <c:pt idx="37">
                  <c:v>187</c:v>
                </c:pt>
                <c:pt idx="38">
                  <c:v>188</c:v>
                </c:pt>
                <c:pt idx="39">
                  <c:v>189</c:v>
                </c:pt>
                <c:pt idx="40">
                  <c:v>190</c:v>
                </c:pt>
              </c:numCache>
            </c:numRef>
          </c:xVal>
          <c:yVal>
            <c:numRef>
              <c:f>Sheet1!$B$2:$B$42</c:f>
              <c:numCache>
                <c:formatCode>General</c:formatCode>
                <c:ptCount val="41"/>
                <c:pt idx="0">
                  <c:v>1.6162511388262695E-4</c:v>
                </c:pt>
                <c:pt idx="1">
                  <c:v>2.8709899468787141E-4</c:v>
                </c:pt>
                <c:pt idx="2">
                  <c:v>4.9553959121899002E-4</c:v>
                </c:pt>
                <c:pt idx="3">
                  <c:v>8.3109162006042884E-4</c:v>
                </c:pt>
                <c:pt idx="4">
                  <c:v>1.3543886542079686E-3</c:v>
                </c:pt>
                <c:pt idx="5">
                  <c:v>2.144675394861721E-3</c:v>
                </c:pt>
                <c:pt idx="6">
                  <c:v>3.2999221184307867E-3</c:v>
                </c:pt>
                <c:pt idx="7">
                  <c:v>4.933665142153802E-3</c:v>
                </c:pt>
                <c:pt idx="8">
                  <c:v>7.1673647726661254E-3</c:v>
                </c:pt>
                <c:pt idx="9">
                  <c:v>1.0117499801480221E-2</c:v>
                </c:pt>
                <c:pt idx="10">
                  <c:v>1.3877484785541187E-2</c:v>
                </c:pt>
                <c:pt idx="11">
                  <c:v>1.8495759676674436E-2</c:v>
                </c:pt>
                <c:pt idx="12">
                  <c:v>2.3952863872794855E-2</c:v>
                </c:pt>
                <c:pt idx="13">
                  <c:v>3.0141619109603914E-2</c:v>
                </c:pt>
                <c:pt idx="14">
                  <c:v>3.685526746050713E-2</c:v>
                </c:pt>
                <c:pt idx="15">
                  <c:v>4.3788131697763397E-2</c:v>
                </c:pt>
                <c:pt idx="16">
                  <c:v>5.0551858016879912E-2</c:v>
                </c:pt>
                <c:pt idx="17">
                  <c:v>5.6707654950949551E-2</c:v>
                </c:pt>
                <c:pt idx="18">
                  <c:v>6.1811618050871632E-2</c:v>
                </c:pt>
                <c:pt idx="19">
                  <c:v>6.5466993233169679E-2</c:v>
                </c:pt>
                <c:pt idx="20">
                  <c:v>6.7374962505002411E-2</c:v>
                </c:pt>
                <c:pt idx="21">
                  <c:v>6.7374962505002411E-2</c:v>
                </c:pt>
                <c:pt idx="22">
                  <c:v>6.5466993233169679E-2</c:v>
                </c:pt>
                <c:pt idx="23">
                  <c:v>6.1811618050871632E-2</c:v>
                </c:pt>
                <c:pt idx="24">
                  <c:v>5.6707654950949551E-2</c:v>
                </c:pt>
                <c:pt idx="25">
                  <c:v>5.0551858016879912E-2</c:v>
                </c:pt>
                <c:pt idx="26">
                  <c:v>4.3788131697763397E-2</c:v>
                </c:pt>
                <c:pt idx="27">
                  <c:v>3.685526746050713E-2</c:v>
                </c:pt>
                <c:pt idx="28">
                  <c:v>3.0141619109603914E-2</c:v>
                </c:pt>
                <c:pt idx="29">
                  <c:v>2.3952863872794855E-2</c:v>
                </c:pt>
                <c:pt idx="30">
                  <c:v>1.8495759676674436E-2</c:v>
                </c:pt>
                <c:pt idx="31">
                  <c:v>1.3877484785541187E-2</c:v>
                </c:pt>
                <c:pt idx="32">
                  <c:v>1.0117499801480221E-2</c:v>
                </c:pt>
                <c:pt idx="33">
                  <c:v>7.1673647726661254E-3</c:v>
                </c:pt>
                <c:pt idx="34">
                  <c:v>4.933665142153802E-3</c:v>
                </c:pt>
                <c:pt idx="35">
                  <c:v>3.2999221184307867E-3</c:v>
                </c:pt>
                <c:pt idx="36">
                  <c:v>2.144675394861721E-3</c:v>
                </c:pt>
                <c:pt idx="37">
                  <c:v>1.3543886542079686E-3</c:v>
                </c:pt>
                <c:pt idx="38">
                  <c:v>8.3109162006042884E-4</c:v>
                </c:pt>
                <c:pt idx="39">
                  <c:v>4.9553959121899002E-4</c:v>
                </c:pt>
                <c:pt idx="40">
                  <c:v>2.8709899468787141E-4</c:v>
                </c:pt>
              </c:numCache>
            </c:numRef>
          </c:yVal>
          <c:smooth val="1"/>
          <c:extLst xmlns:c16r2="http://schemas.microsoft.com/office/drawing/2015/06/chart">
            <c:ext xmlns:c16="http://schemas.microsoft.com/office/drawing/2014/chart" uri="{C3380CC4-5D6E-409C-BE32-E72D297353CC}">
              <c16:uniqueId val="{00000000-5C10-4E1C-B579-94734E33B32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552531480"/>
        <c:axId val="552531872"/>
      </c:scatterChart>
      <c:valAx>
        <c:axId val="552531480"/>
        <c:scaling>
          <c:orientation val="minMax"/>
          <c:min val="140"/>
        </c:scaling>
        <c:delete val="0"/>
        <c:axPos val="b"/>
        <c:numFmt formatCode="#,##0.00_);[Red]\(#,##0.00\)" sourceLinked="0"/>
        <c:majorTickMark val="none"/>
        <c:minorTickMark val="none"/>
        <c:tickLblPos val="nextTo"/>
        <c:spPr>
          <a:noFill/>
          <a:ln w="9525" cap="flat" cmpd="sng" algn="ctr">
            <a:solidFill>
              <a:srgbClr val="000046">
                <a:alpha val="97000"/>
              </a:srgb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noFill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pPr>
            <a:endParaRPr lang="ja-JP"/>
          </a:p>
        </c:txPr>
        <c:crossAx val="552531872"/>
        <c:crosses val="autoZero"/>
        <c:crossBetween val="midCat"/>
      </c:valAx>
      <c:valAx>
        <c:axId val="552531872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552531480"/>
        <c:crossesAt val="140"/>
        <c:crossBetween val="midCat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5">
  <dgm:title val=""/>
  <dgm:desc val=""/>
  <dgm:catLst>
    <dgm:cat type="accent2" pri="11500"/>
  </dgm:catLst>
  <dgm:styleLbl name="node0">
    <dgm:fillClrLst meth="cycle">
      <a:schemeClr val="accent2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alpha val="90000"/>
      </a:schemeClr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alpha val="90000"/>
      </a:schemeClr>
      <a:schemeClr val="accent2">
        <a:alpha val="5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/>
    <dgm:txEffectClrLst/>
  </dgm:styleLbl>
  <dgm:styleLbl name="lnNode1">
    <dgm:fillClrLst>
      <a:schemeClr val="accent2">
        <a:shade val="90000"/>
      </a:schemeClr>
      <a:schemeClr val="accent2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alpha val="2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  <a:alpha val="90000"/>
      </a:schemeClr>
      <a:schemeClr val="accent2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alpha val="90000"/>
        <a:tint val="40000"/>
      </a:schemeClr>
      <a:schemeClr val="accent2">
        <a:alpha val="5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BD01052-13EF-4660-86AD-7EF734A6F215}" type="doc">
      <dgm:prSet loTypeId="urn:microsoft.com/office/officeart/2009/3/layout/HorizontalOrganizationChart" loCatId="hierarchy" qsTypeId="urn:microsoft.com/office/officeart/2005/8/quickstyle/simple1" qsCatId="simple" csTypeId="urn:microsoft.com/office/officeart/2005/8/colors/accent2_5" csCatId="accent2" phldr="1"/>
      <dgm:spPr/>
      <dgm:t>
        <a:bodyPr/>
        <a:lstStyle/>
        <a:p>
          <a:endParaRPr kumimoji="1" lang="ja-JP" altLang="en-US"/>
        </a:p>
      </dgm:t>
    </dgm:pt>
    <dgm:pt modelId="{DAC75D3A-A306-4994-B123-EC39D3E63451}">
      <dgm:prSet phldrT="[テキスト]" custT="1"/>
      <dgm:spPr>
        <a:solidFill>
          <a:schemeClr val="bg1">
            <a:lumMod val="95000"/>
          </a:schemeClr>
        </a:solidFill>
        <a:ln w="19050">
          <a:solidFill>
            <a:srgbClr val="000066"/>
          </a:solidFill>
        </a:ln>
      </dgm:spPr>
      <dgm:t>
        <a:bodyPr/>
        <a:lstStyle/>
        <a:p>
          <a:r>
            <a:rPr kumimoji="1" lang="ja-JP" altLang="en-US" sz="2000" dirty="0">
              <a:solidFill>
                <a:srgbClr val="000066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rPr>
            <a:t>データ</a:t>
          </a:r>
        </a:p>
      </dgm:t>
    </dgm:pt>
    <dgm:pt modelId="{6AAC6C6D-E366-4920-BC81-CD200748430E}" type="parTrans" cxnId="{4FA1E1E4-21E6-4B17-B4BF-1BCC20B7C485}">
      <dgm:prSet/>
      <dgm:spPr/>
      <dgm:t>
        <a:bodyPr/>
        <a:lstStyle/>
        <a:p>
          <a:endParaRPr kumimoji="1" lang="ja-JP" altLang="en-US" sz="2000">
            <a:solidFill>
              <a:srgbClr val="000066"/>
            </a:solidFill>
            <a:latin typeface="メイリオ" panose="020B0604030504040204" pitchFamily="50" charset="-128"/>
            <a:ea typeface="メイリオ" panose="020B0604030504040204" pitchFamily="50" charset="-128"/>
            <a:cs typeface="メイリオ" panose="020B0604030504040204" pitchFamily="50" charset="-128"/>
          </a:endParaRPr>
        </a:p>
      </dgm:t>
    </dgm:pt>
    <dgm:pt modelId="{DEBF6333-7F7C-46E9-8A98-4A948EA97FEC}" type="sibTrans" cxnId="{4FA1E1E4-21E6-4B17-B4BF-1BCC20B7C485}">
      <dgm:prSet/>
      <dgm:spPr/>
      <dgm:t>
        <a:bodyPr/>
        <a:lstStyle/>
        <a:p>
          <a:endParaRPr kumimoji="1" lang="ja-JP" altLang="en-US" sz="2000">
            <a:solidFill>
              <a:srgbClr val="000066"/>
            </a:solidFill>
            <a:latin typeface="メイリオ" panose="020B0604030504040204" pitchFamily="50" charset="-128"/>
            <a:ea typeface="メイリオ" panose="020B0604030504040204" pitchFamily="50" charset="-128"/>
            <a:cs typeface="メイリオ" panose="020B0604030504040204" pitchFamily="50" charset="-128"/>
          </a:endParaRPr>
        </a:p>
      </dgm:t>
    </dgm:pt>
    <dgm:pt modelId="{1CC563F7-26E2-4598-965D-C554A1DA35A0}">
      <dgm:prSet phldrT="[テキスト]" custT="1"/>
      <dgm:spPr>
        <a:solidFill>
          <a:schemeClr val="bg1">
            <a:lumMod val="95000"/>
          </a:schemeClr>
        </a:solidFill>
        <a:ln w="19050">
          <a:solidFill>
            <a:srgbClr val="000066"/>
          </a:solidFill>
        </a:ln>
      </dgm:spPr>
      <dgm:t>
        <a:bodyPr/>
        <a:lstStyle/>
        <a:p>
          <a:r>
            <a:rPr kumimoji="1" lang="ja-JP" altLang="en-US" sz="2000" dirty="0">
              <a:solidFill>
                <a:srgbClr val="000066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rPr>
            <a:t>カテゴリー変数</a:t>
          </a:r>
        </a:p>
      </dgm:t>
    </dgm:pt>
    <dgm:pt modelId="{89BC8A4D-0D30-4013-AF5F-C55E045303F9}" type="parTrans" cxnId="{255CBE67-955B-4012-A930-D57BC52125C0}">
      <dgm:prSet/>
      <dgm:spPr>
        <a:ln w="19050">
          <a:solidFill>
            <a:srgbClr val="000066"/>
          </a:solidFill>
        </a:ln>
      </dgm:spPr>
      <dgm:t>
        <a:bodyPr/>
        <a:lstStyle/>
        <a:p>
          <a:endParaRPr kumimoji="1" lang="ja-JP" altLang="en-US" sz="2000">
            <a:solidFill>
              <a:srgbClr val="000066"/>
            </a:solidFill>
            <a:latin typeface="メイリオ" panose="020B0604030504040204" pitchFamily="50" charset="-128"/>
            <a:ea typeface="メイリオ" panose="020B0604030504040204" pitchFamily="50" charset="-128"/>
            <a:cs typeface="メイリオ" panose="020B0604030504040204" pitchFamily="50" charset="-128"/>
          </a:endParaRPr>
        </a:p>
      </dgm:t>
    </dgm:pt>
    <dgm:pt modelId="{97BEAB41-1E3F-42BC-A830-F1DBAD673360}" type="sibTrans" cxnId="{255CBE67-955B-4012-A930-D57BC52125C0}">
      <dgm:prSet/>
      <dgm:spPr/>
      <dgm:t>
        <a:bodyPr/>
        <a:lstStyle/>
        <a:p>
          <a:endParaRPr kumimoji="1" lang="ja-JP" altLang="en-US" sz="2000">
            <a:solidFill>
              <a:srgbClr val="000066"/>
            </a:solidFill>
            <a:latin typeface="メイリオ" panose="020B0604030504040204" pitchFamily="50" charset="-128"/>
            <a:ea typeface="メイリオ" panose="020B0604030504040204" pitchFamily="50" charset="-128"/>
            <a:cs typeface="メイリオ" panose="020B0604030504040204" pitchFamily="50" charset="-128"/>
          </a:endParaRPr>
        </a:p>
      </dgm:t>
    </dgm:pt>
    <dgm:pt modelId="{5971488F-4C8A-4A0C-BCC8-A3020F84EA68}">
      <dgm:prSet phldrT="[テキスト]" custT="1"/>
      <dgm:spPr>
        <a:solidFill>
          <a:schemeClr val="accent5">
            <a:lumMod val="40000"/>
            <a:lumOff val="60000"/>
            <a:alpha val="50000"/>
          </a:schemeClr>
        </a:solidFill>
        <a:ln w="19050">
          <a:solidFill>
            <a:srgbClr val="000066"/>
          </a:solidFill>
        </a:ln>
      </dgm:spPr>
      <dgm:t>
        <a:bodyPr/>
        <a:lstStyle/>
        <a:p>
          <a:r>
            <a:rPr kumimoji="1" lang="ja-JP" altLang="en-US" sz="2000" dirty="0">
              <a:solidFill>
                <a:srgbClr val="000066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rPr>
            <a:t>順序尺度</a:t>
          </a:r>
        </a:p>
      </dgm:t>
    </dgm:pt>
    <dgm:pt modelId="{8162975A-6C5B-480A-A248-0E5871C1C354}" type="parTrans" cxnId="{B5F2D8CC-9412-49E0-9147-E81EF43C04AA}">
      <dgm:prSet/>
      <dgm:spPr>
        <a:ln w="19050">
          <a:solidFill>
            <a:srgbClr val="000066"/>
          </a:solidFill>
        </a:ln>
      </dgm:spPr>
      <dgm:t>
        <a:bodyPr/>
        <a:lstStyle/>
        <a:p>
          <a:endParaRPr kumimoji="1" lang="ja-JP" altLang="en-US" sz="2000">
            <a:solidFill>
              <a:srgbClr val="000066"/>
            </a:solidFill>
            <a:latin typeface="メイリオ" panose="020B0604030504040204" pitchFamily="50" charset="-128"/>
            <a:ea typeface="メイリオ" panose="020B0604030504040204" pitchFamily="50" charset="-128"/>
            <a:cs typeface="メイリオ" panose="020B0604030504040204" pitchFamily="50" charset="-128"/>
          </a:endParaRPr>
        </a:p>
      </dgm:t>
    </dgm:pt>
    <dgm:pt modelId="{2722FDAB-DF00-4F79-8BAC-48224CB3F5D1}" type="sibTrans" cxnId="{B5F2D8CC-9412-49E0-9147-E81EF43C04AA}">
      <dgm:prSet/>
      <dgm:spPr/>
      <dgm:t>
        <a:bodyPr/>
        <a:lstStyle/>
        <a:p>
          <a:endParaRPr kumimoji="1" lang="ja-JP" altLang="en-US" sz="2000">
            <a:solidFill>
              <a:srgbClr val="000066"/>
            </a:solidFill>
            <a:latin typeface="メイリオ" panose="020B0604030504040204" pitchFamily="50" charset="-128"/>
            <a:ea typeface="メイリオ" panose="020B0604030504040204" pitchFamily="50" charset="-128"/>
            <a:cs typeface="メイリオ" panose="020B0604030504040204" pitchFamily="50" charset="-128"/>
          </a:endParaRPr>
        </a:p>
      </dgm:t>
    </dgm:pt>
    <dgm:pt modelId="{343C759F-2B7E-4C55-AD47-1785CC16287B}">
      <dgm:prSet phldrT="[テキスト]" custT="1"/>
      <dgm:spPr>
        <a:solidFill>
          <a:schemeClr val="accent3">
            <a:lumMod val="60000"/>
            <a:lumOff val="40000"/>
            <a:alpha val="50000"/>
          </a:schemeClr>
        </a:solidFill>
        <a:ln w="19050">
          <a:solidFill>
            <a:srgbClr val="000066"/>
          </a:solidFill>
        </a:ln>
      </dgm:spPr>
      <dgm:t>
        <a:bodyPr/>
        <a:lstStyle/>
        <a:p>
          <a:r>
            <a:rPr kumimoji="1" lang="ja-JP" altLang="en-US" sz="2000" dirty="0">
              <a:solidFill>
                <a:srgbClr val="000066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rPr>
            <a:t>名義尺度</a:t>
          </a:r>
        </a:p>
      </dgm:t>
    </dgm:pt>
    <dgm:pt modelId="{01303DAA-03C6-4E33-88C0-FF4AD66AAFA3}" type="parTrans" cxnId="{E9E3E3A5-E9A3-4836-B3EE-0721DC47158C}">
      <dgm:prSet/>
      <dgm:spPr>
        <a:ln w="19050">
          <a:solidFill>
            <a:srgbClr val="000066"/>
          </a:solidFill>
        </a:ln>
      </dgm:spPr>
      <dgm:t>
        <a:bodyPr/>
        <a:lstStyle/>
        <a:p>
          <a:endParaRPr kumimoji="1" lang="ja-JP" altLang="en-US" sz="2000">
            <a:solidFill>
              <a:srgbClr val="000066"/>
            </a:solidFill>
            <a:latin typeface="メイリオ" panose="020B0604030504040204" pitchFamily="50" charset="-128"/>
            <a:ea typeface="メイリオ" panose="020B0604030504040204" pitchFamily="50" charset="-128"/>
            <a:cs typeface="メイリオ" panose="020B0604030504040204" pitchFamily="50" charset="-128"/>
          </a:endParaRPr>
        </a:p>
      </dgm:t>
    </dgm:pt>
    <dgm:pt modelId="{5D257101-787C-4DFB-BC9B-D3ED5A7A412E}" type="sibTrans" cxnId="{E9E3E3A5-E9A3-4836-B3EE-0721DC47158C}">
      <dgm:prSet/>
      <dgm:spPr/>
      <dgm:t>
        <a:bodyPr/>
        <a:lstStyle/>
        <a:p>
          <a:endParaRPr kumimoji="1" lang="ja-JP" altLang="en-US" sz="2000">
            <a:solidFill>
              <a:srgbClr val="000066"/>
            </a:solidFill>
            <a:latin typeface="メイリオ" panose="020B0604030504040204" pitchFamily="50" charset="-128"/>
            <a:ea typeface="メイリオ" panose="020B0604030504040204" pitchFamily="50" charset="-128"/>
            <a:cs typeface="メイリオ" panose="020B0604030504040204" pitchFamily="50" charset="-128"/>
          </a:endParaRPr>
        </a:p>
      </dgm:t>
    </dgm:pt>
    <dgm:pt modelId="{2178B468-B918-45FB-89A6-7E5823A5A54D}">
      <dgm:prSet phldrT="[テキスト]" custT="1"/>
      <dgm:spPr>
        <a:solidFill>
          <a:schemeClr val="bg1">
            <a:lumMod val="95000"/>
          </a:schemeClr>
        </a:solidFill>
        <a:ln w="19050">
          <a:solidFill>
            <a:srgbClr val="000066"/>
          </a:solidFill>
        </a:ln>
      </dgm:spPr>
      <dgm:t>
        <a:bodyPr/>
        <a:lstStyle/>
        <a:p>
          <a:r>
            <a:rPr kumimoji="1" lang="ja-JP" altLang="en-US" sz="2000" dirty="0">
              <a:solidFill>
                <a:srgbClr val="000066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rPr>
            <a:t>連続変数</a:t>
          </a:r>
        </a:p>
      </dgm:t>
    </dgm:pt>
    <dgm:pt modelId="{57A0CF69-EB3C-4FE8-9BE5-9C9B158EA5FB}" type="parTrans" cxnId="{EA514CDA-0391-44E9-9D4C-79CB14BD908A}">
      <dgm:prSet/>
      <dgm:spPr>
        <a:ln w="19050">
          <a:solidFill>
            <a:srgbClr val="000066"/>
          </a:solidFill>
        </a:ln>
      </dgm:spPr>
      <dgm:t>
        <a:bodyPr/>
        <a:lstStyle/>
        <a:p>
          <a:endParaRPr kumimoji="1" lang="ja-JP" altLang="en-US" sz="2000">
            <a:solidFill>
              <a:srgbClr val="000066"/>
            </a:solidFill>
            <a:latin typeface="メイリオ" panose="020B0604030504040204" pitchFamily="50" charset="-128"/>
            <a:ea typeface="メイリオ" panose="020B0604030504040204" pitchFamily="50" charset="-128"/>
            <a:cs typeface="メイリオ" panose="020B0604030504040204" pitchFamily="50" charset="-128"/>
          </a:endParaRPr>
        </a:p>
      </dgm:t>
    </dgm:pt>
    <dgm:pt modelId="{1099A201-66A8-4CA3-96EA-15E6EB40193D}" type="sibTrans" cxnId="{EA514CDA-0391-44E9-9D4C-79CB14BD908A}">
      <dgm:prSet/>
      <dgm:spPr/>
      <dgm:t>
        <a:bodyPr/>
        <a:lstStyle/>
        <a:p>
          <a:endParaRPr kumimoji="1" lang="ja-JP" altLang="en-US" sz="2000">
            <a:solidFill>
              <a:srgbClr val="000066"/>
            </a:solidFill>
            <a:latin typeface="メイリオ" panose="020B0604030504040204" pitchFamily="50" charset="-128"/>
            <a:ea typeface="メイリオ" panose="020B0604030504040204" pitchFamily="50" charset="-128"/>
            <a:cs typeface="メイリオ" panose="020B0604030504040204" pitchFamily="50" charset="-128"/>
          </a:endParaRPr>
        </a:p>
      </dgm:t>
    </dgm:pt>
    <dgm:pt modelId="{67435348-A58F-428B-BFEE-80641199CE28}">
      <dgm:prSet phldrT="[テキスト]" custT="1"/>
      <dgm:spPr>
        <a:solidFill>
          <a:srgbClr val="FFE48F">
            <a:alpha val="49804"/>
          </a:srgbClr>
        </a:solidFill>
        <a:ln w="19050">
          <a:solidFill>
            <a:srgbClr val="000066"/>
          </a:solidFill>
        </a:ln>
      </dgm:spPr>
      <dgm:t>
        <a:bodyPr/>
        <a:lstStyle/>
        <a:p>
          <a:r>
            <a:rPr kumimoji="1" lang="ja-JP" altLang="en-US" sz="2000" dirty="0">
              <a:solidFill>
                <a:srgbClr val="000066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rPr>
            <a:t>間隔尺度</a:t>
          </a:r>
          <a:endParaRPr kumimoji="1" lang="en-US" altLang="ja-JP" sz="2000" dirty="0">
            <a:solidFill>
              <a:srgbClr val="000066"/>
            </a:solidFill>
            <a:latin typeface="メイリオ" panose="020B0604030504040204" pitchFamily="50" charset="-128"/>
            <a:ea typeface="メイリオ" panose="020B0604030504040204" pitchFamily="50" charset="-128"/>
            <a:cs typeface="メイリオ" panose="020B0604030504040204" pitchFamily="50" charset="-128"/>
          </a:endParaRPr>
        </a:p>
      </dgm:t>
    </dgm:pt>
    <dgm:pt modelId="{BA1A46C0-A01A-4FDB-B026-51F6A12FD489}" type="parTrans" cxnId="{B922793A-0C64-4250-A59E-548A83F99C9D}">
      <dgm:prSet/>
      <dgm:spPr>
        <a:ln w="19050">
          <a:solidFill>
            <a:srgbClr val="000066"/>
          </a:solidFill>
        </a:ln>
      </dgm:spPr>
      <dgm:t>
        <a:bodyPr/>
        <a:lstStyle/>
        <a:p>
          <a:endParaRPr kumimoji="1" lang="ja-JP" altLang="en-US" sz="2000">
            <a:solidFill>
              <a:srgbClr val="000066"/>
            </a:solidFill>
            <a:latin typeface="メイリオ" panose="020B0604030504040204" pitchFamily="50" charset="-128"/>
            <a:ea typeface="メイリオ" panose="020B0604030504040204" pitchFamily="50" charset="-128"/>
            <a:cs typeface="メイリオ" panose="020B0604030504040204" pitchFamily="50" charset="-128"/>
          </a:endParaRPr>
        </a:p>
      </dgm:t>
    </dgm:pt>
    <dgm:pt modelId="{B172FDCF-00D0-4A96-A6FA-FB1713003F01}" type="sibTrans" cxnId="{B922793A-0C64-4250-A59E-548A83F99C9D}">
      <dgm:prSet/>
      <dgm:spPr/>
      <dgm:t>
        <a:bodyPr/>
        <a:lstStyle/>
        <a:p>
          <a:endParaRPr kumimoji="1" lang="ja-JP" altLang="en-US" sz="2000">
            <a:solidFill>
              <a:srgbClr val="000066"/>
            </a:solidFill>
            <a:latin typeface="メイリオ" panose="020B0604030504040204" pitchFamily="50" charset="-128"/>
            <a:ea typeface="メイリオ" panose="020B0604030504040204" pitchFamily="50" charset="-128"/>
            <a:cs typeface="メイリオ" panose="020B0604030504040204" pitchFamily="50" charset="-128"/>
          </a:endParaRPr>
        </a:p>
      </dgm:t>
    </dgm:pt>
    <dgm:pt modelId="{B419D207-9FC0-4F3A-B912-435BF03B2DA9}">
      <dgm:prSet phldrT="[テキスト]" custT="1"/>
      <dgm:spPr>
        <a:solidFill>
          <a:srgbClr val="FFCCFF">
            <a:alpha val="49804"/>
          </a:srgbClr>
        </a:solidFill>
        <a:ln w="19050">
          <a:solidFill>
            <a:srgbClr val="000066"/>
          </a:solidFill>
        </a:ln>
      </dgm:spPr>
      <dgm:t>
        <a:bodyPr/>
        <a:lstStyle/>
        <a:p>
          <a:r>
            <a:rPr kumimoji="1" lang="ja-JP" altLang="en-US" sz="2000" dirty="0">
              <a:solidFill>
                <a:srgbClr val="000066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rPr>
            <a:t>比尺度</a:t>
          </a:r>
          <a:endParaRPr kumimoji="1" lang="en-US" altLang="ja-JP" sz="2000" dirty="0">
            <a:solidFill>
              <a:srgbClr val="000066"/>
            </a:solidFill>
            <a:latin typeface="メイリオ" panose="020B0604030504040204" pitchFamily="50" charset="-128"/>
            <a:ea typeface="メイリオ" panose="020B0604030504040204" pitchFamily="50" charset="-128"/>
            <a:cs typeface="メイリオ" panose="020B0604030504040204" pitchFamily="50" charset="-128"/>
          </a:endParaRPr>
        </a:p>
      </dgm:t>
    </dgm:pt>
    <dgm:pt modelId="{A3A28667-C4B8-44E4-8383-8CFCFB941F17}" type="parTrans" cxnId="{29D2BAB4-E0DE-40CA-8D84-1A87BF4CCE70}">
      <dgm:prSet/>
      <dgm:spPr>
        <a:ln w="19050">
          <a:solidFill>
            <a:srgbClr val="000066"/>
          </a:solidFill>
        </a:ln>
      </dgm:spPr>
      <dgm:t>
        <a:bodyPr/>
        <a:lstStyle/>
        <a:p>
          <a:endParaRPr kumimoji="1" lang="ja-JP" altLang="en-US" sz="2000">
            <a:solidFill>
              <a:srgbClr val="000066"/>
            </a:solidFill>
            <a:latin typeface="メイリオ" panose="020B0604030504040204" pitchFamily="50" charset="-128"/>
            <a:ea typeface="メイリオ" panose="020B0604030504040204" pitchFamily="50" charset="-128"/>
            <a:cs typeface="メイリオ" panose="020B0604030504040204" pitchFamily="50" charset="-128"/>
          </a:endParaRPr>
        </a:p>
      </dgm:t>
    </dgm:pt>
    <dgm:pt modelId="{7A7FDF90-B704-4FD9-9ADF-368BEDF34D2C}" type="sibTrans" cxnId="{29D2BAB4-E0DE-40CA-8D84-1A87BF4CCE70}">
      <dgm:prSet/>
      <dgm:spPr/>
      <dgm:t>
        <a:bodyPr/>
        <a:lstStyle/>
        <a:p>
          <a:endParaRPr kumimoji="1" lang="ja-JP" altLang="en-US" sz="2000">
            <a:solidFill>
              <a:srgbClr val="000066"/>
            </a:solidFill>
            <a:latin typeface="メイリオ" panose="020B0604030504040204" pitchFamily="50" charset="-128"/>
            <a:ea typeface="メイリオ" panose="020B0604030504040204" pitchFamily="50" charset="-128"/>
            <a:cs typeface="メイリオ" panose="020B0604030504040204" pitchFamily="50" charset="-128"/>
          </a:endParaRPr>
        </a:p>
      </dgm:t>
    </dgm:pt>
    <dgm:pt modelId="{9647A988-C5B6-444C-8403-0A27473D1445}" type="pres">
      <dgm:prSet presAssocID="{8BD01052-13EF-4660-86AD-7EF734A6F215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kumimoji="1" lang="ja-JP" altLang="en-US"/>
        </a:p>
      </dgm:t>
    </dgm:pt>
    <dgm:pt modelId="{68F841A8-7711-4356-9AF6-616FFA8E0C84}" type="pres">
      <dgm:prSet presAssocID="{DAC75D3A-A306-4994-B123-EC39D3E63451}" presName="hierRoot1" presStyleCnt="0">
        <dgm:presLayoutVars>
          <dgm:hierBranch val="init"/>
        </dgm:presLayoutVars>
      </dgm:prSet>
      <dgm:spPr/>
    </dgm:pt>
    <dgm:pt modelId="{BB4E3993-B6D4-40F6-BB39-9F489E7A92A0}" type="pres">
      <dgm:prSet presAssocID="{DAC75D3A-A306-4994-B123-EC39D3E63451}" presName="rootComposite1" presStyleCnt="0"/>
      <dgm:spPr/>
    </dgm:pt>
    <dgm:pt modelId="{F5DDCB12-FBED-42F3-880A-E753AF060425}" type="pres">
      <dgm:prSet presAssocID="{DAC75D3A-A306-4994-B123-EC39D3E63451}" presName="rootText1" presStyleLbl="node0" presStyleIdx="0" presStyleCnt="1" custScaleX="46957" custScaleY="64218" custLinFactY="-3531" custLinFactNeighborX="-10333" custLinFactNeighborY="-100000">
        <dgm:presLayoutVars>
          <dgm:chPref val="3"/>
        </dgm:presLayoutVars>
      </dgm:prSet>
      <dgm:spPr/>
      <dgm:t>
        <a:bodyPr/>
        <a:lstStyle/>
        <a:p>
          <a:endParaRPr kumimoji="1" lang="ja-JP" altLang="en-US"/>
        </a:p>
      </dgm:t>
    </dgm:pt>
    <dgm:pt modelId="{A369E61D-2ED9-4113-A396-606964CB5383}" type="pres">
      <dgm:prSet presAssocID="{DAC75D3A-A306-4994-B123-EC39D3E63451}" presName="rootConnector1" presStyleLbl="node1" presStyleIdx="0" presStyleCnt="0"/>
      <dgm:spPr/>
      <dgm:t>
        <a:bodyPr/>
        <a:lstStyle/>
        <a:p>
          <a:endParaRPr kumimoji="1" lang="ja-JP" altLang="en-US"/>
        </a:p>
      </dgm:t>
    </dgm:pt>
    <dgm:pt modelId="{FBE65220-1FCD-4C1E-B4AB-01714140B6DD}" type="pres">
      <dgm:prSet presAssocID="{DAC75D3A-A306-4994-B123-EC39D3E63451}" presName="hierChild2" presStyleCnt="0"/>
      <dgm:spPr/>
    </dgm:pt>
    <dgm:pt modelId="{76124C7D-6814-485E-BFC5-1C064B2FA870}" type="pres">
      <dgm:prSet presAssocID="{89BC8A4D-0D30-4013-AF5F-C55E045303F9}" presName="Name64" presStyleLbl="parChTrans1D2" presStyleIdx="0" presStyleCnt="2"/>
      <dgm:spPr/>
      <dgm:t>
        <a:bodyPr/>
        <a:lstStyle/>
        <a:p>
          <a:endParaRPr kumimoji="1" lang="ja-JP" altLang="en-US"/>
        </a:p>
      </dgm:t>
    </dgm:pt>
    <dgm:pt modelId="{BD36CC92-E69F-4668-9EB8-94B9A2E0FC48}" type="pres">
      <dgm:prSet presAssocID="{1CC563F7-26E2-4598-965D-C554A1DA35A0}" presName="hierRoot2" presStyleCnt="0">
        <dgm:presLayoutVars>
          <dgm:hierBranch val="init"/>
        </dgm:presLayoutVars>
      </dgm:prSet>
      <dgm:spPr/>
    </dgm:pt>
    <dgm:pt modelId="{52007A98-6F13-48C5-9A1C-CE98E70A43B6}" type="pres">
      <dgm:prSet presAssocID="{1CC563F7-26E2-4598-965D-C554A1DA35A0}" presName="rootComposite" presStyleCnt="0"/>
      <dgm:spPr/>
    </dgm:pt>
    <dgm:pt modelId="{D5817C62-7BE0-4949-8B64-F6A9240A3259}" type="pres">
      <dgm:prSet presAssocID="{1CC563F7-26E2-4598-965D-C554A1DA35A0}" presName="rootText" presStyleLbl="node2" presStyleIdx="0" presStyleCnt="2" custScaleX="46957" custScaleY="64218" custLinFactNeighborX="3403" custLinFactNeighborY="-43711">
        <dgm:presLayoutVars>
          <dgm:chPref val="3"/>
        </dgm:presLayoutVars>
      </dgm:prSet>
      <dgm:spPr/>
      <dgm:t>
        <a:bodyPr/>
        <a:lstStyle/>
        <a:p>
          <a:endParaRPr kumimoji="1" lang="ja-JP" altLang="en-US"/>
        </a:p>
      </dgm:t>
    </dgm:pt>
    <dgm:pt modelId="{BB7397B5-6216-4DA2-B8BF-CC5ED745FCF4}" type="pres">
      <dgm:prSet presAssocID="{1CC563F7-26E2-4598-965D-C554A1DA35A0}" presName="rootConnector" presStyleLbl="node2" presStyleIdx="0" presStyleCnt="2"/>
      <dgm:spPr/>
      <dgm:t>
        <a:bodyPr/>
        <a:lstStyle/>
        <a:p>
          <a:endParaRPr kumimoji="1" lang="ja-JP" altLang="en-US"/>
        </a:p>
      </dgm:t>
    </dgm:pt>
    <dgm:pt modelId="{DFFE809B-2EF1-4FD3-A1EE-ED66691A1777}" type="pres">
      <dgm:prSet presAssocID="{1CC563F7-26E2-4598-965D-C554A1DA35A0}" presName="hierChild4" presStyleCnt="0"/>
      <dgm:spPr/>
    </dgm:pt>
    <dgm:pt modelId="{53AF7F32-7324-4298-8EE3-7CFD5514EBA4}" type="pres">
      <dgm:prSet presAssocID="{8162975A-6C5B-480A-A248-0E5871C1C354}" presName="Name64" presStyleLbl="parChTrans1D3" presStyleIdx="0" presStyleCnt="4"/>
      <dgm:spPr/>
      <dgm:t>
        <a:bodyPr/>
        <a:lstStyle/>
        <a:p>
          <a:endParaRPr kumimoji="1" lang="ja-JP" altLang="en-US"/>
        </a:p>
      </dgm:t>
    </dgm:pt>
    <dgm:pt modelId="{65CB58D7-31FB-4F8C-A971-F9C2C67E568D}" type="pres">
      <dgm:prSet presAssocID="{5971488F-4C8A-4A0C-BCC8-A3020F84EA68}" presName="hierRoot2" presStyleCnt="0">
        <dgm:presLayoutVars>
          <dgm:hierBranch val="init"/>
        </dgm:presLayoutVars>
      </dgm:prSet>
      <dgm:spPr/>
    </dgm:pt>
    <dgm:pt modelId="{E4778A0E-2C48-447A-BBD8-C2965129F58B}" type="pres">
      <dgm:prSet presAssocID="{5971488F-4C8A-4A0C-BCC8-A3020F84EA68}" presName="rootComposite" presStyleCnt="0"/>
      <dgm:spPr/>
    </dgm:pt>
    <dgm:pt modelId="{2E2E44F4-6ED9-46B2-BDCA-DA741624C194}" type="pres">
      <dgm:prSet presAssocID="{5971488F-4C8A-4A0C-BCC8-A3020F84EA68}" presName="rootText" presStyleLbl="node3" presStyleIdx="0" presStyleCnt="4" custScaleX="46957" custScaleY="64218" custLinFactNeighborX="48755" custLinFactNeighborY="-183">
        <dgm:presLayoutVars>
          <dgm:chPref val="3"/>
        </dgm:presLayoutVars>
      </dgm:prSet>
      <dgm:spPr/>
      <dgm:t>
        <a:bodyPr/>
        <a:lstStyle/>
        <a:p>
          <a:endParaRPr kumimoji="1" lang="ja-JP" altLang="en-US"/>
        </a:p>
      </dgm:t>
    </dgm:pt>
    <dgm:pt modelId="{13C320A3-26BE-48E2-B04B-B8CE7B0F8BBB}" type="pres">
      <dgm:prSet presAssocID="{5971488F-4C8A-4A0C-BCC8-A3020F84EA68}" presName="rootConnector" presStyleLbl="node3" presStyleIdx="0" presStyleCnt="4"/>
      <dgm:spPr/>
      <dgm:t>
        <a:bodyPr/>
        <a:lstStyle/>
        <a:p>
          <a:endParaRPr kumimoji="1" lang="ja-JP" altLang="en-US"/>
        </a:p>
      </dgm:t>
    </dgm:pt>
    <dgm:pt modelId="{D452C206-4530-44C3-AAF4-09DA2F158C75}" type="pres">
      <dgm:prSet presAssocID="{5971488F-4C8A-4A0C-BCC8-A3020F84EA68}" presName="hierChild4" presStyleCnt="0"/>
      <dgm:spPr/>
    </dgm:pt>
    <dgm:pt modelId="{96DE24B3-C677-433B-AC1B-9B15BAFEF6FB}" type="pres">
      <dgm:prSet presAssocID="{5971488F-4C8A-4A0C-BCC8-A3020F84EA68}" presName="hierChild5" presStyleCnt="0"/>
      <dgm:spPr/>
    </dgm:pt>
    <dgm:pt modelId="{1686910D-3396-4DE9-B5CA-F799D5DB169E}" type="pres">
      <dgm:prSet presAssocID="{01303DAA-03C6-4E33-88C0-FF4AD66AAFA3}" presName="Name64" presStyleLbl="parChTrans1D3" presStyleIdx="1" presStyleCnt="4"/>
      <dgm:spPr/>
      <dgm:t>
        <a:bodyPr/>
        <a:lstStyle/>
        <a:p>
          <a:endParaRPr kumimoji="1" lang="ja-JP" altLang="en-US"/>
        </a:p>
      </dgm:t>
    </dgm:pt>
    <dgm:pt modelId="{9979A496-2D4C-4218-A5AA-3660E72BDF73}" type="pres">
      <dgm:prSet presAssocID="{343C759F-2B7E-4C55-AD47-1785CC16287B}" presName="hierRoot2" presStyleCnt="0">
        <dgm:presLayoutVars>
          <dgm:hierBranch val="init"/>
        </dgm:presLayoutVars>
      </dgm:prSet>
      <dgm:spPr/>
    </dgm:pt>
    <dgm:pt modelId="{DEDBFD34-6DC2-4D0F-88D0-3F1BC3EEEDFE}" type="pres">
      <dgm:prSet presAssocID="{343C759F-2B7E-4C55-AD47-1785CC16287B}" presName="rootComposite" presStyleCnt="0"/>
      <dgm:spPr/>
    </dgm:pt>
    <dgm:pt modelId="{CBEFF361-F68A-4CD5-AAA1-9D9AF3127523}" type="pres">
      <dgm:prSet presAssocID="{343C759F-2B7E-4C55-AD47-1785CC16287B}" presName="rootText" presStyleLbl="node3" presStyleIdx="1" presStyleCnt="4" custScaleX="46957" custScaleY="64218" custLinFactNeighborX="14689" custLinFactNeighborY="-8630">
        <dgm:presLayoutVars>
          <dgm:chPref val="3"/>
        </dgm:presLayoutVars>
      </dgm:prSet>
      <dgm:spPr/>
      <dgm:t>
        <a:bodyPr/>
        <a:lstStyle/>
        <a:p>
          <a:endParaRPr kumimoji="1" lang="ja-JP" altLang="en-US"/>
        </a:p>
      </dgm:t>
    </dgm:pt>
    <dgm:pt modelId="{D4D7E9F7-9BD8-47EB-9C44-0C4E1EFE2574}" type="pres">
      <dgm:prSet presAssocID="{343C759F-2B7E-4C55-AD47-1785CC16287B}" presName="rootConnector" presStyleLbl="node3" presStyleIdx="1" presStyleCnt="4"/>
      <dgm:spPr/>
      <dgm:t>
        <a:bodyPr/>
        <a:lstStyle/>
        <a:p>
          <a:endParaRPr kumimoji="1" lang="ja-JP" altLang="en-US"/>
        </a:p>
      </dgm:t>
    </dgm:pt>
    <dgm:pt modelId="{D70C931F-5F9F-4EBB-929A-B97B45B69849}" type="pres">
      <dgm:prSet presAssocID="{343C759F-2B7E-4C55-AD47-1785CC16287B}" presName="hierChild4" presStyleCnt="0"/>
      <dgm:spPr/>
    </dgm:pt>
    <dgm:pt modelId="{6CDD5F90-424E-4295-BE78-6E42FD79BD1C}" type="pres">
      <dgm:prSet presAssocID="{343C759F-2B7E-4C55-AD47-1785CC16287B}" presName="hierChild5" presStyleCnt="0"/>
      <dgm:spPr/>
    </dgm:pt>
    <dgm:pt modelId="{F013694F-2D06-4B7D-86F5-8E68C8734FB3}" type="pres">
      <dgm:prSet presAssocID="{1CC563F7-26E2-4598-965D-C554A1DA35A0}" presName="hierChild5" presStyleCnt="0"/>
      <dgm:spPr/>
    </dgm:pt>
    <dgm:pt modelId="{AE9AE6A6-C3BB-4F27-8CF9-574719388A05}" type="pres">
      <dgm:prSet presAssocID="{57A0CF69-EB3C-4FE8-9BE5-9C9B158EA5FB}" presName="Name64" presStyleLbl="parChTrans1D2" presStyleIdx="1" presStyleCnt="2"/>
      <dgm:spPr/>
      <dgm:t>
        <a:bodyPr/>
        <a:lstStyle/>
        <a:p>
          <a:endParaRPr kumimoji="1" lang="ja-JP" altLang="en-US"/>
        </a:p>
      </dgm:t>
    </dgm:pt>
    <dgm:pt modelId="{A1808DC5-CA84-449D-B773-4528280F1CB5}" type="pres">
      <dgm:prSet presAssocID="{2178B468-B918-45FB-89A6-7E5823A5A54D}" presName="hierRoot2" presStyleCnt="0">
        <dgm:presLayoutVars>
          <dgm:hierBranch val="init"/>
        </dgm:presLayoutVars>
      </dgm:prSet>
      <dgm:spPr/>
    </dgm:pt>
    <dgm:pt modelId="{90FBCD46-B3C7-4346-98C0-7D800A6A9490}" type="pres">
      <dgm:prSet presAssocID="{2178B468-B918-45FB-89A6-7E5823A5A54D}" presName="rootComposite" presStyleCnt="0"/>
      <dgm:spPr/>
    </dgm:pt>
    <dgm:pt modelId="{1476E841-AFB2-4ED9-8C0E-32C7A11DFEF7}" type="pres">
      <dgm:prSet presAssocID="{2178B468-B918-45FB-89A6-7E5823A5A54D}" presName="rootText" presStyleLbl="node2" presStyleIdx="1" presStyleCnt="2" custScaleX="46957" custScaleY="64218" custLinFactNeighborX="3403" custLinFactNeighborY="-58011">
        <dgm:presLayoutVars>
          <dgm:chPref val="3"/>
        </dgm:presLayoutVars>
      </dgm:prSet>
      <dgm:spPr/>
      <dgm:t>
        <a:bodyPr/>
        <a:lstStyle/>
        <a:p>
          <a:endParaRPr kumimoji="1" lang="ja-JP" altLang="en-US"/>
        </a:p>
      </dgm:t>
    </dgm:pt>
    <dgm:pt modelId="{E820C52C-18EF-4992-BBBF-F56E628EDC7A}" type="pres">
      <dgm:prSet presAssocID="{2178B468-B918-45FB-89A6-7E5823A5A54D}" presName="rootConnector" presStyleLbl="node2" presStyleIdx="1" presStyleCnt="2"/>
      <dgm:spPr/>
      <dgm:t>
        <a:bodyPr/>
        <a:lstStyle/>
        <a:p>
          <a:endParaRPr kumimoji="1" lang="ja-JP" altLang="en-US"/>
        </a:p>
      </dgm:t>
    </dgm:pt>
    <dgm:pt modelId="{2FB1C6DB-B192-495C-A617-884B009C973F}" type="pres">
      <dgm:prSet presAssocID="{2178B468-B918-45FB-89A6-7E5823A5A54D}" presName="hierChild4" presStyleCnt="0"/>
      <dgm:spPr/>
    </dgm:pt>
    <dgm:pt modelId="{8DC42ED2-27B8-483B-9300-5B107B8F2B68}" type="pres">
      <dgm:prSet presAssocID="{BA1A46C0-A01A-4FDB-B026-51F6A12FD489}" presName="Name64" presStyleLbl="parChTrans1D3" presStyleIdx="2" presStyleCnt="4"/>
      <dgm:spPr/>
      <dgm:t>
        <a:bodyPr/>
        <a:lstStyle/>
        <a:p>
          <a:endParaRPr kumimoji="1" lang="ja-JP" altLang="en-US"/>
        </a:p>
      </dgm:t>
    </dgm:pt>
    <dgm:pt modelId="{494CB21B-37BE-480D-9169-DD7DB6D8E0FF}" type="pres">
      <dgm:prSet presAssocID="{67435348-A58F-428B-BFEE-80641199CE28}" presName="hierRoot2" presStyleCnt="0">
        <dgm:presLayoutVars>
          <dgm:hierBranch val="init"/>
        </dgm:presLayoutVars>
      </dgm:prSet>
      <dgm:spPr/>
    </dgm:pt>
    <dgm:pt modelId="{D6E9C3B5-1D28-4E09-A1ED-5EB11663A4CF}" type="pres">
      <dgm:prSet presAssocID="{67435348-A58F-428B-BFEE-80641199CE28}" presName="rootComposite" presStyleCnt="0"/>
      <dgm:spPr/>
    </dgm:pt>
    <dgm:pt modelId="{8AD12BBB-E3E5-409F-9F4E-B488ACB82C99}" type="pres">
      <dgm:prSet presAssocID="{67435348-A58F-428B-BFEE-80641199CE28}" presName="rootText" presStyleLbl="node3" presStyleIdx="2" presStyleCnt="4" custScaleX="46957" custScaleY="64218" custLinFactNeighborX="14572" custLinFactNeighborY="-30634">
        <dgm:presLayoutVars>
          <dgm:chPref val="3"/>
        </dgm:presLayoutVars>
      </dgm:prSet>
      <dgm:spPr/>
      <dgm:t>
        <a:bodyPr/>
        <a:lstStyle/>
        <a:p>
          <a:endParaRPr kumimoji="1" lang="ja-JP" altLang="en-US"/>
        </a:p>
      </dgm:t>
    </dgm:pt>
    <dgm:pt modelId="{CB30E464-F662-46DB-B640-50E25EA49B7B}" type="pres">
      <dgm:prSet presAssocID="{67435348-A58F-428B-BFEE-80641199CE28}" presName="rootConnector" presStyleLbl="node3" presStyleIdx="2" presStyleCnt="4"/>
      <dgm:spPr/>
      <dgm:t>
        <a:bodyPr/>
        <a:lstStyle/>
        <a:p>
          <a:endParaRPr kumimoji="1" lang="ja-JP" altLang="en-US"/>
        </a:p>
      </dgm:t>
    </dgm:pt>
    <dgm:pt modelId="{DAAA4CC9-7358-41DF-8D29-A3C18C5B10A2}" type="pres">
      <dgm:prSet presAssocID="{67435348-A58F-428B-BFEE-80641199CE28}" presName="hierChild4" presStyleCnt="0"/>
      <dgm:spPr/>
    </dgm:pt>
    <dgm:pt modelId="{07E38E08-CA76-4879-9964-7BDFA879E1FC}" type="pres">
      <dgm:prSet presAssocID="{67435348-A58F-428B-BFEE-80641199CE28}" presName="hierChild5" presStyleCnt="0"/>
      <dgm:spPr/>
    </dgm:pt>
    <dgm:pt modelId="{EE9027D7-7995-44FC-AFD2-018A70C1C04D}" type="pres">
      <dgm:prSet presAssocID="{A3A28667-C4B8-44E4-8383-8CFCFB941F17}" presName="Name64" presStyleLbl="parChTrans1D3" presStyleIdx="3" presStyleCnt="4"/>
      <dgm:spPr/>
      <dgm:t>
        <a:bodyPr/>
        <a:lstStyle/>
        <a:p>
          <a:endParaRPr kumimoji="1" lang="ja-JP" altLang="en-US"/>
        </a:p>
      </dgm:t>
    </dgm:pt>
    <dgm:pt modelId="{19AB3A43-49EA-4ED5-A770-C2411C3764C0}" type="pres">
      <dgm:prSet presAssocID="{B419D207-9FC0-4F3A-B912-435BF03B2DA9}" presName="hierRoot2" presStyleCnt="0">
        <dgm:presLayoutVars>
          <dgm:hierBranch val="init"/>
        </dgm:presLayoutVars>
      </dgm:prSet>
      <dgm:spPr/>
    </dgm:pt>
    <dgm:pt modelId="{3BAC7C78-3214-4D4C-8027-9888A35413FB}" type="pres">
      <dgm:prSet presAssocID="{B419D207-9FC0-4F3A-B912-435BF03B2DA9}" presName="rootComposite" presStyleCnt="0"/>
      <dgm:spPr/>
    </dgm:pt>
    <dgm:pt modelId="{CC8CAE73-EDE8-4077-92A1-BF9283F7B454}" type="pres">
      <dgm:prSet presAssocID="{B419D207-9FC0-4F3A-B912-435BF03B2DA9}" presName="rootText" presStyleLbl="node3" presStyleIdx="3" presStyleCnt="4" custScaleX="46957" custScaleY="64218" custLinFactNeighborX="48488" custLinFactNeighborY="61828">
        <dgm:presLayoutVars>
          <dgm:chPref val="3"/>
        </dgm:presLayoutVars>
      </dgm:prSet>
      <dgm:spPr/>
      <dgm:t>
        <a:bodyPr/>
        <a:lstStyle/>
        <a:p>
          <a:endParaRPr kumimoji="1" lang="ja-JP" altLang="en-US"/>
        </a:p>
      </dgm:t>
    </dgm:pt>
    <dgm:pt modelId="{6BF4B052-7A10-4E8A-B225-024E2FDBDA73}" type="pres">
      <dgm:prSet presAssocID="{B419D207-9FC0-4F3A-B912-435BF03B2DA9}" presName="rootConnector" presStyleLbl="node3" presStyleIdx="3" presStyleCnt="4"/>
      <dgm:spPr/>
      <dgm:t>
        <a:bodyPr/>
        <a:lstStyle/>
        <a:p>
          <a:endParaRPr kumimoji="1" lang="ja-JP" altLang="en-US"/>
        </a:p>
      </dgm:t>
    </dgm:pt>
    <dgm:pt modelId="{5C0F3037-9A2B-4013-9E56-8E7F37863DB6}" type="pres">
      <dgm:prSet presAssocID="{B419D207-9FC0-4F3A-B912-435BF03B2DA9}" presName="hierChild4" presStyleCnt="0"/>
      <dgm:spPr/>
    </dgm:pt>
    <dgm:pt modelId="{7C039407-8D60-425A-BBAC-19189DCC128E}" type="pres">
      <dgm:prSet presAssocID="{B419D207-9FC0-4F3A-B912-435BF03B2DA9}" presName="hierChild5" presStyleCnt="0"/>
      <dgm:spPr/>
    </dgm:pt>
    <dgm:pt modelId="{6A6E1E8C-FC69-4447-A31D-F90ED3A128EA}" type="pres">
      <dgm:prSet presAssocID="{2178B468-B918-45FB-89A6-7E5823A5A54D}" presName="hierChild5" presStyleCnt="0"/>
      <dgm:spPr/>
    </dgm:pt>
    <dgm:pt modelId="{BF8A90A6-0A86-4658-A30A-BB15367B7537}" type="pres">
      <dgm:prSet presAssocID="{DAC75D3A-A306-4994-B123-EC39D3E63451}" presName="hierChild3" presStyleCnt="0"/>
      <dgm:spPr/>
    </dgm:pt>
  </dgm:ptLst>
  <dgm:cxnLst>
    <dgm:cxn modelId="{F1E9F537-70B0-4051-8AA3-731BEDD79007}" type="presOf" srcId="{DAC75D3A-A306-4994-B123-EC39D3E63451}" destId="{F5DDCB12-FBED-42F3-880A-E753AF060425}" srcOrd="0" destOrd="0" presId="urn:microsoft.com/office/officeart/2009/3/layout/HorizontalOrganizationChart"/>
    <dgm:cxn modelId="{FABD3FAF-14F8-48D0-A7D3-3463D24DF274}" type="presOf" srcId="{57A0CF69-EB3C-4FE8-9BE5-9C9B158EA5FB}" destId="{AE9AE6A6-C3BB-4F27-8CF9-574719388A05}" srcOrd="0" destOrd="0" presId="urn:microsoft.com/office/officeart/2009/3/layout/HorizontalOrganizationChart"/>
    <dgm:cxn modelId="{6277FEEC-72F0-4CC2-BA84-74D8700F6FBC}" type="presOf" srcId="{BA1A46C0-A01A-4FDB-B026-51F6A12FD489}" destId="{8DC42ED2-27B8-483B-9300-5B107B8F2B68}" srcOrd="0" destOrd="0" presId="urn:microsoft.com/office/officeart/2009/3/layout/HorizontalOrganizationChart"/>
    <dgm:cxn modelId="{51615447-4C59-4D52-90B0-4CA679DD7827}" type="presOf" srcId="{8BD01052-13EF-4660-86AD-7EF734A6F215}" destId="{9647A988-C5B6-444C-8403-0A27473D1445}" srcOrd="0" destOrd="0" presId="urn:microsoft.com/office/officeart/2009/3/layout/HorizontalOrganizationChart"/>
    <dgm:cxn modelId="{CDBA86C0-AFA1-4EDA-9716-BB3A84D4AEF8}" type="presOf" srcId="{67435348-A58F-428B-BFEE-80641199CE28}" destId="{8AD12BBB-E3E5-409F-9F4E-B488ACB82C99}" srcOrd="0" destOrd="0" presId="urn:microsoft.com/office/officeart/2009/3/layout/HorizontalOrganizationChart"/>
    <dgm:cxn modelId="{476CED2C-CBA5-4A4C-B20B-69EEC644ACAF}" type="presOf" srcId="{B419D207-9FC0-4F3A-B912-435BF03B2DA9}" destId="{6BF4B052-7A10-4E8A-B225-024E2FDBDA73}" srcOrd="1" destOrd="0" presId="urn:microsoft.com/office/officeart/2009/3/layout/HorizontalOrganizationChart"/>
    <dgm:cxn modelId="{4FA1E1E4-21E6-4B17-B4BF-1BCC20B7C485}" srcId="{8BD01052-13EF-4660-86AD-7EF734A6F215}" destId="{DAC75D3A-A306-4994-B123-EC39D3E63451}" srcOrd="0" destOrd="0" parTransId="{6AAC6C6D-E366-4920-BC81-CD200748430E}" sibTransId="{DEBF6333-7F7C-46E9-8A98-4A948EA97FEC}"/>
    <dgm:cxn modelId="{8F30CFC4-3D84-417C-B460-0DF6FA96D556}" type="presOf" srcId="{A3A28667-C4B8-44E4-8383-8CFCFB941F17}" destId="{EE9027D7-7995-44FC-AFD2-018A70C1C04D}" srcOrd="0" destOrd="0" presId="urn:microsoft.com/office/officeart/2009/3/layout/HorizontalOrganizationChart"/>
    <dgm:cxn modelId="{9CF947ED-9EFE-4698-A6BC-AD4D87C5BE0B}" type="presOf" srcId="{2178B468-B918-45FB-89A6-7E5823A5A54D}" destId="{E820C52C-18EF-4992-BBBF-F56E628EDC7A}" srcOrd="1" destOrd="0" presId="urn:microsoft.com/office/officeart/2009/3/layout/HorizontalOrganizationChart"/>
    <dgm:cxn modelId="{F1603D3A-D990-4959-A880-A36BAF6684BF}" type="presOf" srcId="{1CC563F7-26E2-4598-965D-C554A1DA35A0}" destId="{BB7397B5-6216-4DA2-B8BF-CC5ED745FCF4}" srcOrd="1" destOrd="0" presId="urn:microsoft.com/office/officeart/2009/3/layout/HorizontalOrganizationChart"/>
    <dgm:cxn modelId="{FE3CBCC7-9322-4CEF-A3B8-26485A6B0B77}" type="presOf" srcId="{343C759F-2B7E-4C55-AD47-1785CC16287B}" destId="{D4D7E9F7-9BD8-47EB-9C44-0C4E1EFE2574}" srcOrd="1" destOrd="0" presId="urn:microsoft.com/office/officeart/2009/3/layout/HorizontalOrganizationChart"/>
    <dgm:cxn modelId="{A7ED717C-B02C-4201-8C1E-408CA3670C08}" type="presOf" srcId="{1CC563F7-26E2-4598-965D-C554A1DA35A0}" destId="{D5817C62-7BE0-4949-8B64-F6A9240A3259}" srcOrd="0" destOrd="0" presId="urn:microsoft.com/office/officeart/2009/3/layout/HorizontalOrganizationChart"/>
    <dgm:cxn modelId="{22D00D17-532F-458B-8F07-8B54B00D37F6}" type="presOf" srcId="{2178B468-B918-45FB-89A6-7E5823A5A54D}" destId="{1476E841-AFB2-4ED9-8C0E-32C7A11DFEF7}" srcOrd="0" destOrd="0" presId="urn:microsoft.com/office/officeart/2009/3/layout/HorizontalOrganizationChart"/>
    <dgm:cxn modelId="{B059C6E2-B577-4F1D-930A-00A90EA808FA}" type="presOf" srcId="{5971488F-4C8A-4A0C-BCC8-A3020F84EA68}" destId="{13C320A3-26BE-48E2-B04B-B8CE7B0F8BBB}" srcOrd="1" destOrd="0" presId="urn:microsoft.com/office/officeart/2009/3/layout/HorizontalOrganizationChart"/>
    <dgm:cxn modelId="{EA514CDA-0391-44E9-9D4C-79CB14BD908A}" srcId="{DAC75D3A-A306-4994-B123-EC39D3E63451}" destId="{2178B468-B918-45FB-89A6-7E5823A5A54D}" srcOrd="1" destOrd="0" parTransId="{57A0CF69-EB3C-4FE8-9BE5-9C9B158EA5FB}" sibTransId="{1099A201-66A8-4CA3-96EA-15E6EB40193D}"/>
    <dgm:cxn modelId="{255CBE67-955B-4012-A930-D57BC52125C0}" srcId="{DAC75D3A-A306-4994-B123-EC39D3E63451}" destId="{1CC563F7-26E2-4598-965D-C554A1DA35A0}" srcOrd="0" destOrd="0" parTransId="{89BC8A4D-0D30-4013-AF5F-C55E045303F9}" sibTransId="{97BEAB41-1E3F-42BC-A830-F1DBAD673360}"/>
    <dgm:cxn modelId="{2AABF424-72FC-4A8C-B7DF-6A298D680D19}" type="presOf" srcId="{343C759F-2B7E-4C55-AD47-1785CC16287B}" destId="{CBEFF361-F68A-4CD5-AAA1-9D9AF3127523}" srcOrd="0" destOrd="0" presId="urn:microsoft.com/office/officeart/2009/3/layout/HorizontalOrganizationChart"/>
    <dgm:cxn modelId="{FA6B81DD-47D6-4682-8890-46BC8A473883}" type="presOf" srcId="{67435348-A58F-428B-BFEE-80641199CE28}" destId="{CB30E464-F662-46DB-B640-50E25EA49B7B}" srcOrd="1" destOrd="0" presId="urn:microsoft.com/office/officeart/2009/3/layout/HorizontalOrganizationChart"/>
    <dgm:cxn modelId="{D52F4DCF-5DC0-4E91-AA19-8EF9FB42D7A4}" type="presOf" srcId="{8162975A-6C5B-480A-A248-0E5871C1C354}" destId="{53AF7F32-7324-4298-8EE3-7CFD5514EBA4}" srcOrd="0" destOrd="0" presId="urn:microsoft.com/office/officeart/2009/3/layout/HorizontalOrganizationChart"/>
    <dgm:cxn modelId="{29D2BAB4-E0DE-40CA-8D84-1A87BF4CCE70}" srcId="{2178B468-B918-45FB-89A6-7E5823A5A54D}" destId="{B419D207-9FC0-4F3A-B912-435BF03B2DA9}" srcOrd="1" destOrd="0" parTransId="{A3A28667-C4B8-44E4-8383-8CFCFB941F17}" sibTransId="{7A7FDF90-B704-4FD9-9ADF-368BEDF34D2C}"/>
    <dgm:cxn modelId="{B922793A-0C64-4250-A59E-548A83F99C9D}" srcId="{2178B468-B918-45FB-89A6-7E5823A5A54D}" destId="{67435348-A58F-428B-BFEE-80641199CE28}" srcOrd="0" destOrd="0" parTransId="{BA1A46C0-A01A-4FDB-B026-51F6A12FD489}" sibTransId="{B172FDCF-00D0-4A96-A6FA-FB1713003F01}"/>
    <dgm:cxn modelId="{A19695E1-450C-412E-8883-3F3EC8300AC1}" type="presOf" srcId="{89BC8A4D-0D30-4013-AF5F-C55E045303F9}" destId="{76124C7D-6814-485E-BFC5-1C064B2FA870}" srcOrd="0" destOrd="0" presId="urn:microsoft.com/office/officeart/2009/3/layout/HorizontalOrganizationChart"/>
    <dgm:cxn modelId="{69694A32-E418-467A-BDE6-B3EE61180522}" type="presOf" srcId="{01303DAA-03C6-4E33-88C0-FF4AD66AAFA3}" destId="{1686910D-3396-4DE9-B5CA-F799D5DB169E}" srcOrd="0" destOrd="0" presId="urn:microsoft.com/office/officeart/2009/3/layout/HorizontalOrganizationChart"/>
    <dgm:cxn modelId="{8169754E-2742-4113-86F8-FF77BCB0EA30}" type="presOf" srcId="{DAC75D3A-A306-4994-B123-EC39D3E63451}" destId="{A369E61D-2ED9-4113-A396-606964CB5383}" srcOrd="1" destOrd="0" presId="urn:microsoft.com/office/officeart/2009/3/layout/HorizontalOrganizationChart"/>
    <dgm:cxn modelId="{B5F2D8CC-9412-49E0-9147-E81EF43C04AA}" srcId="{1CC563F7-26E2-4598-965D-C554A1DA35A0}" destId="{5971488F-4C8A-4A0C-BCC8-A3020F84EA68}" srcOrd="0" destOrd="0" parTransId="{8162975A-6C5B-480A-A248-0E5871C1C354}" sibTransId="{2722FDAB-DF00-4F79-8BAC-48224CB3F5D1}"/>
    <dgm:cxn modelId="{E9E3E3A5-E9A3-4836-B3EE-0721DC47158C}" srcId="{1CC563F7-26E2-4598-965D-C554A1DA35A0}" destId="{343C759F-2B7E-4C55-AD47-1785CC16287B}" srcOrd="1" destOrd="0" parTransId="{01303DAA-03C6-4E33-88C0-FF4AD66AAFA3}" sibTransId="{5D257101-787C-4DFB-BC9B-D3ED5A7A412E}"/>
    <dgm:cxn modelId="{29AD4559-2BC3-46A4-A5B6-3A63DAB9BD79}" type="presOf" srcId="{B419D207-9FC0-4F3A-B912-435BF03B2DA9}" destId="{CC8CAE73-EDE8-4077-92A1-BF9283F7B454}" srcOrd="0" destOrd="0" presId="urn:microsoft.com/office/officeart/2009/3/layout/HorizontalOrganizationChart"/>
    <dgm:cxn modelId="{4144275E-F90E-4CB2-B674-B840F02DD4D2}" type="presOf" srcId="{5971488F-4C8A-4A0C-BCC8-A3020F84EA68}" destId="{2E2E44F4-6ED9-46B2-BDCA-DA741624C194}" srcOrd="0" destOrd="0" presId="urn:microsoft.com/office/officeart/2009/3/layout/HorizontalOrganizationChart"/>
    <dgm:cxn modelId="{206CC8D2-FA0B-46BB-A8B8-9156A80B0EED}" type="presParOf" srcId="{9647A988-C5B6-444C-8403-0A27473D1445}" destId="{68F841A8-7711-4356-9AF6-616FFA8E0C84}" srcOrd="0" destOrd="0" presId="urn:microsoft.com/office/officeart/2009/3/layout/HorizontalOrganizationChart"/>
    <dgm:cxn modelId="{4D73250B-FB2E-447A-A0BE-3398DF11F334}" type="presParOf" srcId="{68F841A8-7711-4356-9AF6-616FFA8E0C84}" destId="{BB4E3993-B6D4-40F6-BB39-9F489E7A92A0}" srcOrd="0" destOrd="0" presId="urn:microsoft.com/office/officeart/2009/3/layout/HorizontalOrganizationChart"/>
    <dgm:cxn modelId="{A9F1E999-8648-41AF-BB23-E3DCC82E19A7}" type="presParOf" srcId="{BB4E3993-B6D4-40F6-BB39-9F489E7A92A0}" destId="{F5DDCB12-FBED-42F3-880A-E753AF060425}" srcOrd="0" destOrd="0" presId="urn:microsoft.com/office/officeart/2009/3/layout/HorizontalOrganizationChart"/>
    <dgm:cxn modelId="{664C6298-D13A-4489-8E97-E80E90CF1F96}" type="presParOf" srcId="{BB4E3993-B6D4-40F6-BB39-9F489E7A92A0}" destId="{A369E61D-2ED9-4113-A396-606964CB5383}" srcOrd="1" destOrd="0" presId="urn:microsoft.com/office/officeart/2009/3/layout/HorizontalOrganizationChart"/>
    <dgm:cxn modelId="{971F4C88-49A1-4DB9-825E-09BCE6519E67}" type="presParOf" srcId="{68F841A8-7711-4356-9AF6-616FFA8E0C84}" destId="{FBE65220-1FCD-4C1E-B4AB-01714140B6DD}" srcOrd="1" destOrd="0" presId="urn:microsoft.com/office/officeart/2009/3/layout/HorizontalOrganizationChart"/>
    <dgm:cxn modelId="{5CDBCDCA-B829-4F6F-A3F5-7F0780C116AC}" type="presParOf" srcId="{FBE65220-1FCD-4C1E-B4AB-01714140B6DD}" destId="{76124C7D-6814-485E-BFC5-1C064B2FA870}" srcOrd="0" destOrd="0" presId="urn:microsoft.com/office/officeart/2009/3/layout/HorizontalOrganizationChart"/>
    <dgm:cxn modelId="{64B36D1C-33F9-4571-9C0D-A41BE492FEC9}" type="presParOf" srcId="{FBE65220-1FCD-4C1E-B4AB-01714140B6DD}" destId="{BD36CC92-E69F-4668-9EB8-94B9A2E0FC48}" srcOrd="1" destOrd="0" presId="urn:microsoft.com/office/officeart/2009/3/layout/HorizontalOrganizationChart"/>
    <dgm:cxn modelId="{FD2AEAC3-D8D4-4AF6-B233-A218A9F1E756}" type="presParOf" srcId="{BD36CC92-E69F-4668-9EB8-94B9A2E0FC48}" destId="{52007A98-6F13-48C5-9A1C-CE98E70A43B6}" srcOrd="0" destOrd="0" presId="urn:microsoft.com/office/officeart/2009/3/layout/HorizontalOrganizationChart"/>
    <dgm:cxn modelId="{D2087EB4-C98D-41C1-BF8D-E85EF13FB5CF}" type="presParOf" srcId="{52007A98-6F13-48C5-9A1C-CE98E70A43B6}" destId="{D5817C62-7BE0-4949-8B64-F6A9240A3259}" srcOrd="0" destOrd="0" presId="urn:microsoft.com/office/officeart/2009/3/layout/HorizontalOrganizationChart"/>
    <dgm:cxn modelId="{3E683355-A87A-4E38-806D-AC32E9D56C04}" type="presParOf" srcId="{52007A98-6F13-48C5-9A1C-CE98E70A43B6}" destId="{BB7397B5-6216-4DA2-B8BF-CC5ED745FCF4}" srcOrd="1" destOrd="0" presId="urn:microsoft.com/office/officeart/2009/3/layout/HorizontalOrganizationChart"/>
    <dgm:cxn modelId="{13FD9250-390B-4751-A776-F77E0A36C76C}" type="presParOf" srcId="{BD36CC92-E69F-4668-9EB8-94B9A2E0FC48}" destId="{DFFE809B-2EF1-4FD3-A1EE-ED66691A1777}" srcOrd="1" destOrd="0" presId="urn:microsoft.com/office/officeart/2009/3/layout/HorizontalOrganizationChart"/>
    <dgm:cxn modelId="{07451C30-9B15-4800-96B6-81DF6F376AD7}" type="presParOf" srcId="{DFFE809B-2EF1-4FD3-A1EE-ED66691A1777}" destId="{53AF7F32-7324-4298-8EE3-7CFD5514EBA4}" srcOrd="0" destOrd="0" presId="urn:microsoft.com/office/officeart/2009/3/layout/HorizontalOrganizationChart"/>
    <dgm:cxn modelId="{7B330AEB-7F83-4D90-8887-D7172F2DE859}" type="presParOf" srcId="{DFFE809B-2EF1-4FD3-A1EE-ED66691A1777}" destId="{65CB58D7-31FB-4F8C-A971-F9C2C67E568D}" srcOrd="1" destOrd="0" presId="urn:microsoft.com/office/officeart/2009/3/layout/HorizontalOrganizationChart"/>
    <dgm:cxn modelId="{4C4E3E3F-F80D-45D4-8BBF-021817FF5F47}" type="presParOf" srcId="{65CB58D7-31FB-4F8C-A971-F9C2C67E568D}" destId="{E4778A0E-2C48-447A-BBD8-C2965129F58B}" srcOrd="0" destOrd="0" presId="urn:microsoft.com/office/officeart/2009/3/layout/HorizontalOrganizationChart"/>
    <dgm:cxn modelId="{B1E87057-A2CD-44F4-AEE2-7FDCCC78E412}" type="presParOf" srcId="{E4778A0E-2C48-447A-BBD8-C2965129F58B}" destId="{2E2E44F4-6ED9-46B2-BDCA-DA741624C194}" srcOrd="0" destOrd="0" presId="urn:microsoft.com/office/officeart/2009/3/layout/HorizontalOrganizationChart"/>
    <dgm:cxn modelId="{55F2521A-9920-44F4-9AD2-6EEC263619EE}" type="presParOf" srcId="{E4778A0E-2C48-447A-BBD8-C2965129F58B}" destId="{13C320A3-26BE-48E2-B04B-B8CE7B0F8BBB}" srcOrd="1" destOrd="0" presId="urn:microsoft.com/office/officeart/2009/3/layout/HorizontalOrganizationChart"/>
    <dgm:cxn modelId="{65DF8C9D-A68C-4AF9-8446-C1E007C46C45}" type="presParOf" srcId="{65CB58D7-31FB-4F8C-A971-F9C2C67E568D}" destId="{D452C206-4530-44C3-AAF4-09DA2F158C75}" srcOrd="1" destOrd="0" presId="urn:microsoft.com/office/officeart/2009/3/layout/HorizontalOrganizationChart"/>
    <dgm:cxn modelId="{5B036757-ACF6-4A7B-90E4-96E600BBCE49}" type="presParOf" srcId="{65CB58D7-31FB-4F8C-A971-F9C2C67E568D}" destId="{96DE24B3-C677-433B-AC1B-9B15BAFEF6FB}" srcOrd="2" destOrd="0" presId="urn:microsoft.com/office/officeart/2009/3/layout/HorizontalOrganizationChart"/>
    <dgm:cxn modelId="{58C0805E-303D-4C39-9861-7CA8E393C79B}" type="presParOf" srcId="{DFFE809B-2EF1-4FD3-A1EE-ED66691A1777}" destId="{1686910D-3396-4DE9-B5CA-F799D5DB169E}" srcOrd="2" destOrd="0" presId="urn:microsoft.com/office/officeart/2009/3/layout/HorizontalOrganizationChart"/>
    <dgm:cxn modelId="{D220F161-F96E-43FF-88F2-5F5A189E2CB9}" type="presParOf" srcId="{DFFE809B-2EF1-4FD3-A1EE-ED66691A1777}" destId="{9979A496-2D4C-4218-A5AA-3660E72BDF73}" srcOrd="3" destOrd="0" presId="urn:microsoft.com/office/officeart/2009/3/layout/HorizontalOrganizationChart"/>
    <dgm:cxn modelId="{D6AF1767-7650-40E4-98A8-00E46C32CA9F}" type="presParOf" srcId="{9979A496-2D4C-4218-A5AA-3660E72BDF73}" destId="{DEDBFD34-6DC2-4D0F-88D0-3F1BC3EEEDFE}" srcOrd="0" destOrd="0" presId="urn:microsoft.com/office/officeart/2009/3/layout/HorizontalOrganizationChart"/>
    <dgm:cxn modelId="{9DD92C25-BF6A-4499-A44E-DE90F37957E3}" type="presParOf" srcId="{DEDBFD34-6DC2-4D0F-88D0-3F1BC3EEEDFE}" destId="{CBEFF361-F68A-4CD5-AAA1-9D9AF3127523}" srcOrd="0" destOrd="0" presId="urn:microsoft.com/office/officeart/2009/3/layout/HorizontalOrganizationChart"/>
    <dgm:cxn modelId="{0D1BCCDB-478D-48C2-ADBD-384899670113}" type="presParOf" srcId="{DEDBFD34-6DC2-4D0F-88D0-3F1BC3EEEDFE}" destId="{D4D7E9F7-9BD8-47EB-9C44-0C4E1EFE2574}" srcOrd="1" destOrd="0" presId="urn:microsoft.com/office/officeart/2009/3/layout/HorizontalOrganizationChart"/>
    <dgm:cxn modelId="{748DC180-38C0-49C1-AE49-4CFAB4434F9C}" type="presParOf" srcId="{9979A496-2D4C-4218-A5AA-3660E72BDF73}" destId="{D70C931F-5F9F-4EBB-929A-B97B45B69849}" srcOrd="1" destOrd="0" presId="urn:microsoft.com/office/officeart/2009/3/layout/HorizontalOrganizationChart"/>
    <dgm:cxn modelId="{1D5C660F-85EB-41CC-82F7-D69695E7DE3A}" type="presParOf" srcId="{9979A496-2D4C-4218-A5AA-3660E72BDF73}" destId="{6CDD5F90-424E-4295-BE78-6E42FD79BD1C}" srcOrd="2" destOrd="0" presId="urn:microsoft.com/office/officeart/2009/3/layout/HorizontalOrganizationChart"/>
    <dgm:cxn modelId="{5198C5A2-F12D-48DF-8741-476F1313DB10}" type="presParOf" srcId="{BD36CC92-E69F-4668-9EB8-94B9A2E0FC48}" destId="{F013694F-2D06-4B7D-86F5-8E68C8734FB3}" srcOrd="2" destOrd="0" presId="urn:microsoft.com/office/officeart/2009/3/layout/HorizontalOrganizationChart"/>
    <dgm:cxn modelId="{728D121F-8501-469C-860E-B041DE60E5F8}" type="presParOf" srcId="{FBE65220-1FCD-4C1E-B4AB-01714140B6DD}" destId="{AE9AE6A6-C3BB-4F27-8CF9-574719388A05}" srcOrd="2" destOrd="0" presId="urn:microsoft.com/office/officeart/2009/3/layout/HorizontalOrganizationChart"/>
    <dgm:cxn modelId="{266A9499-AE2B-423A-811A-82410130ADAD}" type="presParOf" srcId="{FBE65220-1FCD-4C1E-B4AB-01714140B6DD}" destId="{A1808DC5-CA84-449D-B773-4528280F1CB5}" srcOrd="3" destOrd="0" presId="urn:microsoft.com/office/officeart/2009/3/layout/HorizontalOrganizationChart"/>
    <dgm:cxn modelId="{478BAAD2-9486-4A7E-BC1A-D3AFBC40078B}" type="presParOf" srcId="{A1808DC5-CA84-449D-B773-4528280F1CB5}" destId="{90FBCD46-B3C7-4346-98C0-7D800A6A9490}" srcOrd="0" destOrd="0" presId="urn:microsoft.com/office/officeart/2009/3/layout/HorizontalOrganizationChart"/>
    <dgm:cxn modelId="{33C70A7A-4FEB-4BFD-8E41-75B29576CED0}" type="presParOf" srcId="{90FBCD46-B3C7-4346-98C0-7D800A6A9490}" destId="{1476E841-AFB2-4ED9-8C0E-32C7A11DFEF7}" srcOrd="0" destOrd="0" presId="urn:microsoft.com/office/officeart/2009/3/layout/HorizontalOrganizationChart"/>
    <dgm:cxn modelId="{D2BF198C-6C1B-4497-8E82-9053A7C5C699}" type="presParOf" srcId="{90FBCD46-B3C7-4346-98C0-7D800A6A9490}" destId="{E820C52C-18EF-4992-BBBF-F56E628EDC7A}" srcOrd="1" destOrd="0" presId="urn:microsoft.com/office/officeart/2009/3/layout/HorizontalOrganizationChart"/>
    <dgm:cxn modelId="{BFCCD92F-2723-45F5-832C-51695F4BF90B}" type="presParOf" srcId="{A1808DC5-CA84-449D-B773-4528280F1CB5}" destId="{2FB1C6DB-B192-495C-A617-884B009C973F}" srcOrd="1" destOrd="0" presId="urn:microsoft.com/office/officeart/2009/3/layout/HorizontalOrganizationChart"/>
    <dgm:cxn modelId="{85FA3D5D-6DDB-4FC5-BC04-B76FF24FC93B}" type="presParOf" srcId="{2FB1C6DB-B192-495C-A617-884B009C973F}" destId="{8DC42ED2-27B8-483B-9300-5B107B8F2B68}" srcOrd="0" destOrd="0" presId="urn:microsoft.com/office/officeart/2009/3/layout/HorizontalOrganizationChart"/>
    <dgm:cxn modelId="{CD13A636-F088-4899-AF6B-17B439AC8B49}" type="presParOf" srcId="{2FB1C6DB-B192-495C-A617-884B009C973F}" destId="{494CB21B-37BE-480D-9169-DD7DB6D8E0FF}" srcOrd="1" destOrd="0" presId="urn:microsoft.com/office/officeart/2009/3/layout/HorizontalOrganizationChart"/>
    <dgm:cxn modelId="{7A21D6BC-404E-4CA8-98CE-D3C6D5DA92FB}" type="presParOf" srcId="{494CB21B-37BE-480D-9169-DD7DB6D8E0FF}" destId="{D6E9C3B5-1D28-4E09-A1ED-5EB11663A4CF}" srcOrd="0" destOrd="0" presId="urn:microsoft.com/office/officeart/2009/3/layout/HorizontalOrganizationChart"/>
    <dgm:cxn modelId="{BA560917-5F84-458F-8F7D-563C3E126D23}" type="presParOf" srcId="{D6E9C3B5-1D28-4E09-A1ED-5EB11663A4CF}" destId="{8AD12BBB-E3E5-409F-9F4E-B488ACB82C99}" srcOrd="0" destOrd="0" presId="urn:microsoft.com/office/officeart/2009/3/layout/HorizontalOrganizationChart"/>
    <dgm:cxn modelId="{4C3BB5B6-EFE1-4BE6-AE0C-2D9EB0105C82}" type="presParOf" srcId="{D6E9C3B5-1D28-4E09-A1ED-5EB11663A4CF}" destId="{CB30E464-F662-46DB-B640-50E25EA49B7B}" srcOrd="1" destOrd="0" presId="urn:microsoft.com/office/officeart/2009/3/layout/HorizontalOrganizationChart"/>
    <dgm:cxn modelId="{F91A00E8-27DF-4612-909E-CB487A87D65D}" type="presParOf" srcId="{494CB21B-37BE-480D-9169-DD7DB6D8E0FF}" destId="{DAAA4CC9-7358-41DF-8D29-A3C18C5B10A2}" srcOrd="1" destOrd="0" presId="urn:microsoft.com/office/officeart/2009/3/layout/HorizontalOrganizationChart"/>
    <dgm:cxn modelId="{82AAD3EF-7C48-4BA7-A902-CCE1BD0F3820}" type="presParOf" srcId="{494CB21B-37BE-480D-9169-DD7DB6D8E0FF}" destId="{07E38E08-CA76-4879-9964-7BDFA879E1FC}" srcOrd="2" destOrd="0" presId="urn:microsoft.com/office/officeart/2009/3/layout/HorizontalOrganizationChart"/>
    <dgm:cxn modelId="{B6A50988-ED31-4928-BBAC-B112948E3815}" type="presParOf" srcId="{2FB1C6DB-B192-495C-A617-884B009C973F}" destId="{EE9027D7-7995-44FC-AFD2-018A70C1C04D}" srcOrd="2" destOrd="0" presId="urn:microsoft.com/office/officeart/2009/3/layout/HorizontalOrganizationChart"/>
    <dgm:cxn modelId="{2E096F42-7BD2-4E0A-B202-5BFDA54FA559}" type="presParOf" srcId="{2FB1C6DB-B192-495C-A617-884B009C973F}" destId="{19AB3A43-49EA-4ED5-A770-C2411C3764C0}" srcOrd="3" destOrd="0" presId="urn:microsoft.com/office/officeart/2009/3/layout/HorizontalOrganizationChart"/>
    <dgm:cxn modelId="{9B50B510-BCCF-47B5-87D5-0F9ADDAC4467}" type="presParOf" srcId="{19AB3A43-49EA-4ED5-A770-C2411C3764C0}" destId="{3BAC7C78-3214-4D4C-8027-9888A35413FB}" srcOrd="0" destOrd="0" presId="urn:microsoft.com/office/officeart/2009/3/layout/HorizontalOrganizationChart"/>
    <dgm:cxn modelId="{45CE0C40-C232-4BC4-B69D-A76D59482557}" type="presParOf" srcId="{3BAC7C78-3214-4D4C-8027-9888A35413FB}" destId="{CC8CAE73-EDE8-4077-92A1-BF9283F7B454}" srcOrd="0" destOrd="0" presId="urn:microsoft.com/office/officeart/2009/3/layout/HorizontalOrganizationChart"/>
    <dgm:cxn modelId="{A68B6C96-4339-4B4E-8074-89DE46539C20}" type="presParOf" srcId="{3BAC7C78-3214-4D4C-8027-9888A35413FB}" destId="{6BF4B052-7A10-4E8A-B225-024E2FDBDA73}" srcOrd="1" destOrd="0" presId="urn:microsoft.com/office/officeart/2009/3/layout/HorizontalOrganizationChart"/>
    <dgm:cxn modelId="{5482D11E-33C8-4E5B-B1B2-C1838E7228D8}" type="presParOf" srcId="{19AB3A43-49EA-4ED5-A770-C2411C3764C0}" destId="{5C0F3037-9A2B-4013-9E56-8E7F37863DB6}" srcOrd="1" destOrd="0" presId="urn:microsoft.com/office/officeart/2009/3/layout/HorizontalOrganizationChart"/>
    <dgm:cxn modelId="{6D986CB6-2A05-4E88-B4CD-6915DB391CE9}" type="presParOf" srcId="{19AB3A43-49EA-4ED5-A770-C2411C3764C0}" destId="{7C039407-8D60-425A-BBAC-19189DCC128E}" srcOrd="2" destOrd="0" presId="urn:microsoft.com/office/officeart/2009/3/layout/HorizontalOrganizationChart"/>
    <dgm:cxn modelId="{06AC6344-F72D-4916-84BA-9094811F8C4B}" type="presParOf" srcId="{A1808DC5-CA84-449D-B773-4528280F1CB5}" destId="{6A6E1E8C-FC69-4447-A31D-F90ED3A128EA}" srcOrd="2" destOrd="0" presId="urn:microsoft.com/office/officeart/2009/3/layout/HorizontalOrganizationChart"/>
    <dgm:cxn modelId="{949CA9EC-DA5D-4637-9D1D-44638DDE93F1}" type="presParOf" srcId="{68F841A8-7711-4356-9AF6-616FFA8E0C84}" destId="{BF8A90A6-0A86-4658-A30A-BB15367B7537}" srcOrd="2" destOrd="0" presId="urn:microsoft.com/office/officeart/2009/3/layout/HorizontalOrganizationChar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3/layout/HorizontalOrganizationChart">
  <dgm:title val=""/>
  <dgm:desc val=""/>
  <dgm:catLst>
    <dgm:cat type="hierarchy" pri="43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305"/>
      <dgm:constr type="w" for="des" forName="rootComposite" refType="w" fact="10"/>
      <dgm:constr type="h" for="des" forName="rootComposite" refType="w" refFor="des" refForName="rootComposite1" fact="0.305"/>
      <dgm:constr type="w" for="des" forName="rootComposite3" refType="w" fact="10"/>
      <dgm:constr type="h" for="des" forName="rootComposite3" refType="w" refFor="des" refForName="rootComposite1" fact="0.305"/>
      <dgm:constr type="primFontSz" for="des" ptType="node" op="equ"/>
      <dgm:constr type="sp" for="des" op="equ"/>
      <dgm:constr type="sp" for="des" forName="hierRoot1" refType="w" refFor="des" refForName="rootComposite1" fact="0.2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125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125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func="var" arg="dir" op="equ" val="norm">
                  <dgm:alg type="hierRoot">
                    <dgm:param type="hierAlign" val="lT"/>
                  </dgm:alg>
                  <dgm:constrLst>
                    <dgm:constr type="alignOff" val="0.75"/>
                  </dgm:constrLst>
                </dgm:if>
                <dgm:else name="Name9">
                  <dgm:alg type="hierRoot">
                    <dgm:param type="hierAlign" val="rT"/>
                  </dgm:alg>
                  <dgm:constrLst>
                    <dgm:constr type="alignOff" val="0.75"/>
                  </dgm:constrLst>
                </dgm:else>
              </dgm:choose>
            </dgm:if>
            <dgm:if name="Name10" func="var" arg="hierBranch" op="equ" val="r">
              <dgm:choose name="Name11">
                <dgm:if name="Name12" func="var" arg="dir" op="equ" val="norm">
                  <dgm:alg type="hierRoot">
                    <dgm:param type="hierAlign" val="lB"/>
                  </dgm:alg>
                  <dgm:constrLst>
                    <dgm:constr type="alignOff" val="0.75"/>
                  </dgm:constrLst>
                </dgm:if>
                <dgm:else name="Name13">
                  <dgm:alg type="hierRoot">
                    <dgm:param type="hierAlign" val="rB"/>
                  </dgm:alg>
                  <dgm:constrLst>
                    <dgm:constr type="alignOff" val="0.75"/>
                  </dgm:constrLst>
                </dgm:else>
              </dgm:choose>
            </dgm:if>
            <dgm:if name="Name14" func="var" arg="hierBranch" op="equ" val="hang">
              <dgm:choose name="Name15">
                <dgm:if name="Name16" func="var" arg="dir" op="equ" val="norm">
                  <dgm:alg type="hierRoot">
                    <dgm:param type="hierAlign" val="lCtrCh"/>
                  </dgm:alg>
                  <dgm:constrLst>
                    <dgm:constr type="alignOff" val="0.65"/>
                  </dgm:constrLst>
                </dgm:if>
                <dgm:else name="Name17">
                  <dgm:alg type="hierRoot">
                    <dgm:param type="hierAlign" val="rCtrCh"/>
                  </dgm:alg>
                  <dgm:constrLst>
                    <dgm:constr type="alignOff" val="0.65"/>
                  </dgm:constrLst>
                </dgm:else>
              </dgm:choose>
            </dgm:if>
            <dgm:else name="Name18">
              <dgm:choose name="Name19">
                <dgm:if name="Name20" func="var" arg="dir" op="equ" val="norm">
                  <dgm:alg type="hierRoot">
                    <dgm:param type="hierAlign" val="lCtrCh"/>
                  </dgm:alg>
                  <dgm:constrLst>
                    <dgm:constr type="alignOff"/>
                    <dgm:constr type="bendDist" for="des" ptType="parTrans" refType="sp" fact="0.5"/>
                  </dgm:constrLst>
                </dgm:if>
                <dgm:else name="Name21">
                  <dgm:alg type="hierRoot">
                    <dgm:param type="hierAlign" val="rCtrCh"/>
                  </dgm:alg>
                  <dgm:constrLst>
                    <dgm:constr type="alignOff"/>
                    <dgm:constr type="bendDist" for="des" ptType="parTrans" refType="sp" fact="0.5"/>
                  </dgm:constrLst>
                </dgm:else>
              </dgm:choose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22">
              <dgm:if name="Name23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24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25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6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7">
              <dgm:if name="Name28" func="var" arg="hierBranch" op="equ" val="l">
                <dgm:choose name="Name29">
                  <dgm:if name="Name30" func="var" arg="dir" op="equ" val="norm">
                    <dgm:alg type="hierChild">
                      <dgm:param type="chAlign" val="t"/>
                      <dgm:param type="linDir" val="fromL"/>
                    </dgm:alg>
                  </dgm:if>
                  <dgm:else name="Name31">
                    <dgm:alg type="hierChild">
                      <dgm:param type="chAlign" val="t"/>
                      <dgm:param type="linDir" val="fromR"/>
                    </dgm:alg>
                  </dgm:else>
                </dgm:choose>
              </dgm:if>
              <dgm:if name="Name32" func="var" arg="hierBranch" op="equ" val="r">
                <dgm:choose name="Name33">
                  <dgm:if name="Name34" func="var" arg="dir" op="equ" val="norm">
                    <dgm:alg type="hierChild">
                      <dgm:param type="chAlign" val="b"/>
                      <dgm:param type="linDir" val="fromL"/>
                    </dgm:alg>
                  </dgm:if>
                  <dgm:else name="Name35">
                    <dgm:alg type="hierChild">
                      <dgm:param type="chAlign" val="b"/>
                      <dgm:param type="linDir" val="fromR"/>
                    </dgm:alg>
                  </dgm:else>
                </dgm:choose>
              </dgm:if>
              <dgm:if name="Name36" func="var" arg="hierBranch" op="equ" val="hang">
                <dgm:choose name="Name37">
                  <dgm:if name="Name38" func="var" arg="dir" op="equ" val="norm">
                    <dgm:alg type="hierChild">
                      <dgm:param type="chAlign" val="l"/>
                      <dgm:param type="linDir" val="fromT"/>
                      <dgm:param type="secChAlign" val="t"/>
                      <dgm:param type="secLinDir" val="fromL"/>
                    </dgm:alg>
                  </dgm:if>
                  <dgm:else name="Name39">
                    <dgm:alg type="hierChild">
                      <dgm:param type="chAlign" val="r"/>
                      <dgm:param type="linDir" val="fromT"/>
                      <dgm:param type="secChAlign" val="t"/>
                      <dgm:param type="secLinDir" val="fromR"/>
                    </dgm:alg>
                  </dgm:else>
                </dgm:choose>
              </dgm:if>
              <dgm:else name="Name40">
                <dgm:choose name="Name41">
                  <dgm:if name="Name42" func="var" arg="dir" op="equ" val="norm">
                    <dgm:alg type="hierChild">
                      <dgm:param type="linDir" val="fromT"/>
                      <dgm:param type="chAlign" val="l"/>
                    </dgm:alg>
                  </dgm:if>
                  <dgm:else name="Name43">
                    <dgm:alg type="hierChild">
                      <dgm:param type="linDir" val="fromT"/>
                      <dgm:param type="chAlign" val="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44" axis="precedSib" ptType="parTrans" st="-1" cnt="1">
                <dgm:choose name="Name45">
                  <dgm:if name="Name46" func="var" arg="hierBranch" op="equ" val="hang">
                    <dgm:layoutNode name="Name47">
                      <dgm:choose name="Name48">
                        <dgm:if name="Name49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bCtr tCtr"/>
                          </dgm:alg>
                        </dgm:if>
                        <dgm:else name="Name5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bCtr t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51" func="var" arg="hierBranch" op="equ" val="l">
                    <dgm:layoutNode name="Name52">
                      <dgm:choose name="Name53">
                        <dgm:if name="Name54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tCtr"/>
                          </dgm:alg>
                        </dgm:if>
                        <dgm:else name="Name55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t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56" func="var" arg="hierBranch" op="equ" val="r">
                    <dgm:layoutNode name="Name57">
                      <dgm:choose name="Name58">
                        <dgm:if name="Name59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bCtr"/>
                          </dgm:alg>
                        </dgm:if>
                        <dgm:else name="Name6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b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61">
                    <dgm:choose name="Name62">
                      <dgm:if name="Name63" func="var" arg="dir" op="equ" val="norm">
                        <dgm:layoutNode name="Name64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midL"/>
                            <dgm:param type="bendPt" val="end"/>
                          </dgm:alg>
                          <dgm:shape xmlns:r="http://schemas.openxmlformats.org/officeDocument/2006/relationships" type="conn" r:blip="" zOrderOff="-99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if>
                      <dgm:else name="Name65">
                        <dgm:layoutNode name="Name66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midR"/>
                            <dgm:param type="bendPt" val="end"/>
                          </dgm:alg>
                          <dgm:shape xmlns:r="http://schemas.openxmlformats.org/officeDocument/2006/relationships" type="conn" r:blip="" zOrderOff="-99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else>
                    </dgm:choos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7">
                  <dgm:if name="Name68" func="var" arg="hierBranch" op="equ" val="l">
                    <dgm:choose name="Name69">
                      <dgm:if name="Name70" func="var" arg="dir" op="equ" val="norm">
                        <dgm:alg type="hierRoot">
                          <dgm:param type="hierAlign" val="lT"/>
                        </dgm:alg>
                        <dgm:constrLst>
                          <dgm:constr type="alignOff" val="0.75"/>
                        </dgm:constrLst>
                      </dgm:if>
                      <dgm:else name="Name71">
                        <dgm:alg type="hierRoot">
                          <dgm:param type="hierAlign" val="rT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72" func="var" arg="hierBranch" op="equ" val="r">
                    <dgm:choose name="Name73">
                      <dgm:if name="Name74" func="var" arg="dir" op="equ" val="norm">
                        <dgm:alg type="hierRoot">
                          <dgm:param type="hierAlign" val="lB"/>
                        </dgm:alg>
                        <dgm:constrLst>
                          <dgm:constr type="alignOff" val="0.75"/>
                        </dgm:constrLst>
                      </dgm:if>
                      <dgm:else name="Name75">
                        <dgm:alg type="hierRoot">
                          <dgm:param type="hierAlign" val="rB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76" func="var" arg="hierBranch" op="equ" val="hang">
                    <dgm:choose name="Name77">
                      <dgm:if name="Name78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 val="0.65"/>
                        </dgm:constrLst>
                      </dgm:if>
                      <dgm:else name="Name79">
                        <dgm:alg type="hierRoot">
                          <dgm:param type="hierAlign" val="rCtrCh"/>
                        </dgm:alg>
                        <dgm:constrLst>
                          <dgm:constr type="alignOff" val="0.65"/>
                        </dgm:constrLst>
                      </dgm:else>
                    </dgm:choose>
                  </dgm:if>
                  <dgm:else name="Name80">
                    <dgm:choose name="Name81">
                      <dgm:if name="Name82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if>
                      <dgm:else name="Name83">
                        <dgm:alg type="hierRoot">
                          <dgm:param type="hierAlign" val="r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84">
                    <dgm:if name="Name85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6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7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8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9">
                    <dgm:if name="Name90" func="var" arg="hierBranch" op="equ" val="l">
                      <dgm:choose name="Name91">
                        <dgm:if name="Name92" func="var" arg="dir" op="equ" val="norm">
                          <dgm:alg type="hierChild">
                            <dgm:param type="chAlign" val="t"/>
                            <dgm:param type="linDir" val="fromL"/>
                          </dgm:alg>
                        </dgm:if>
                        <dgm:else name="Name93">
                          <dgm:alg type="hierChild">
                            <dgm:param type="chAlign" val="t"/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r">
                      <dgm:choose name="Name95">
                        <dgm:if name="Name96" func="var" arg="dir" op="equ" val="norm">
                          <dgm:alg type="hierChild">
                            <dgm:param type="chAlign" val="b"/>
                            <dgm:param type="linDir" val="fromL"/>
                          </dgm:alg>
                        </dgm:if>
                        <dgm:else name="Name97">
                          <dgm:alg type="hierChild">
                            <dgm:param type="chAlign" val="b"/>
                            <dgm:param type="linDir" val="fromR"/>
                          </dgm:alg>
                        </dgm:else>
                      </dgm:choose>
                    </dgm:if>
                    <dgm:if name="Name98" func="var" arg="hierBranch" op="equ" val="hang">
                      <dgm:choose name="Name99">
                        <dgm:if name="Name100" func="var" arg="dir" op="equ" val="norm">
                          <dgm:alg type="hierChild">
                            <dgm:param type="chAlign" val="l"/>
                            <dgm:param type="linDir" val="fromT"/>
                            <dgm:param type="secChAlign" val="t"/>
                            <dgm:param type="secLinDir" val="fromL"/>
                          </dgm:alg>
                        </dgm:if>
                        <dgm:else name="Name101">
                          <dgm:alg type="hierChild">
                            <dgm:param type="chAlign" val="r"/>
                            <dgm:param type="linDir" val="fromT"/>
                            <dgm:param type="secChAlign" val="t"/>
                            <dgm:param type="secLinDir" val="fromR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func="var" arg="dir" op="equ" val="norm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05">
                          <dgm:alg type="hierChild">
                            <dgm:param type="linDir" val="fromT"/>
                            <dgm:param type="ch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a"/>
                </dgm:layoutNode>
                <dgm:layoutNode name="hierChild5">
                  <dgm:choose name="Name107">
                    <dgm:if name="Name108" func="var" arg="dir" op="equ" val="norm">
                      <dgm:alg type="hierChild">
                        <dgm:param type="chAlign" val="l"/>
                        <dgm:param type="linDir" val="fromT"/>
                        <dgm:param type="secChAlign" val="t"/>
                        <dgm:param type="secLinDir" val="fromL"/>
                      </dgm:alg>
                    </dgm:if>
                    <dgm:else name="Name109">
                      <dgm:alg type="hierChild">
                        <dgm:param type="chAlign" val="r"/>
                        <dgm:param type="linDir" val="fromT"/>
                        <dgm:param type="secChAlign" val="t"/>
                        <dgm:param type="sec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10" ref="rep2b"/>
                </dgm:layoutNode>
              </dgm:layoutNode>
            </dgm:forEach>
          </dgm:layoutNode>
          <dgm:layoutNode name="hierChild3">
            <dgm:choose name="Name111">
              <dgm:if name="Name112" func="var" arg="dir" op="equ" val="norm">
                <dgm:alg type="hierChild">
                  <dgm:param type="chAlign" val="l"/>
                  <dgm:param type="linDir" val="fromT"/>
                  <dgm:param type="secChAlign" val="t"/>
                  <dgm:param type="secLinDir" val="fromL"/>
                </dgm:alg>
              </dgm:if>
              <dgm:else name="Name113">
                <dgm:alg type="hierChild">
                  <dgm:param type="chAlign" val="r"/>
                  <dgm:param type="linDir" val="fromT"/>
                  <dgm:param type="secChAlign" val="t"/>
                  <dgm:param type="sec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4" axis="precedSib" ptType="parTrans" st="-1" cnt="1">
                <dgm:layoutNode name="Name115">
                  <dgm:choose name="Name116">
                    <dgm:if name="Name117" func="var" arg="dir" op="equ" val="norm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midR"/>
                        <dgm:param type="endPts" val="bCtr tCtr"/>
                      </dgm:alg>
                    </dgm:if>
                    <dgm:else name="Name11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midL"/>
                        <dgm:param type="endPts" val="bCtr tCtr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9">
                  <dgm:if name="Name120" func="var" arg="hierBranch" op="equ" val="l">
                    <dgm:choose name="Name121">
                      <dgm:if name="Name122" func="var" arg="dir" op="equ" val="norm">
                        <dgm:alg type="hierRoot">
                          <dgm:param type="hierAlign" val="lT"/>
                        </dgm:alg>
                        <dgm:constrLst>
                          <dgm:constr type="alignOff" val="0.75"/>
                        </dgm:constrLst>
                      </dgm:if>
                      <dgm:else name="Name123">
                        <dgm:alg type="hierRoot">
                          <dgm:param type="hierAlign" val="rT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124" func="var" arg="hierBranch" op="equ" val="r">
                    <dgm:choose name="Name125">
                      <dgm:if name="Name126" func="var" arg="dir" op="equ" val="norm">
                        <dgm:alg type="hierRoot">
                          <dgm:param type="hierAlign" val="lB"/>
                        </dgm:alg>
                        <dgm:constrLst>
                          <dgm:constr type="alignOff" val="0.75"/>
                        </dgm:constrLst>
                      </dgm:if>
                      <dgm:else name="Name127">
                        <dgm:alg type="hierRoot">
                          <dgm:param type="hierAlign" val="rB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128" func="var" arg="hierBranch" op="equ" val="hang">
                    <dgm:choose name="Name129">
                      <dgm:if name="Name130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 val="0.65"/>
                        </dgm:constrLst>
                      </dgm:if>
                      <dgm:else name="Name131">
                        <dgm:alg type="hierRoot">
                          <dgm:param type="hierAlign" val="rCtrCh"/>
                        </dgm:alg>
                        <dgm:constrLst>
                          <dgm:constr type="alignOff" val="0.65"/>
                        </dgm:constrLst>
                      </dgm:else>
                    </dgm:choose>
                  </dgm:if>
                  <dgm:else name="Name132">
                    <dgm:choose name="Name133">
                      <dgm:if name="Name134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if>
                      <dgm:else name="Name135">
                        <dgm:alg type="hierRoot">
                          <dgm:param type="hierAlign" val="r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36">
                    <dgm:if name="Name137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38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39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40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41">
                    <dgm:if name="Name142" func="var" arg="hierBranch" op="equ" val="l">
                      <dgm:choose name="Name143">
                        <dgm:if name="Name144" func="var" arg="dir" op="equ" val="norm">
                          <dgm:alg type="hierChild">
                            <dgm:param type="chAlign" val="t"/>
                            <dgm:param type="linDir" val="fromL"/>
                          </dgm:alg>
                        </dgm:if>
                        <dgm:else name="Name145">
                          <dgm:alg type="hierChild">
                            <dgm:param type="chAlign" val="t"/>
                            <dgm:param type="linDir" val="fromR"/>
                          </dgm:alg>
                        </dgm:else>
                      </dgm:choose>
                    </dgm:if>
                    <dgm:if name="Name146" func="var" arg="hierBranch" op="equ" val="r">
                      <dgm:choose name="Name147">
                        <dgm:if name="Name148" func="var" arg="dir" op="equ" val="norm">
                          <dgm:alg type="hierChild">
                            <dgm:param type="chAlign" val="b"/>
                            <dgm:param type="linDir" val="fromL"/>
                          </dgm:alg>
                        </dgm:if>
                        <dgm:else name="Name149">
                          <dgm:alg type="hierChild">
                            <dgm:param type="chAlign" val="b"/>
                            <dgm:param type="linDir" val="fromR"/>
                          </dgm:alg>
                        </dgm:else>
                      </dgm:choose>
                    </dgm:if>
                    <dgm:if name="Name150" func="var" arg="hierBranch" op="equ" val="hang">
                      <dgm:choose name="Name151">
                        <dgm:if name="Name152" func="var" arg="dir" op="equ" val="norm">
                          <dgm:alg type="hierChild">
                            <dgm:param type="chAlign" val="l"/>
                            <dgm:param type="linDir" val="fromT"/>
                            <dgm:param type="secChAlign" val="t"/>
                            <dgm:param type="secLinDir" val="fromL"/>
                          </dgm:alg>
                        </dgm:if>
                        <dgm:else name="Name153">
                          <dgm:alg type="hierChild">
                            <dgm:param type="chAlign" val="r"/>
                            <dgm:param type="linDir" val="fromT"/>
                            <dgm:param type="secChAlign" val="t"/>
                            <dgm:param type="secLinDir" val="fromR"/>
                          </dgm:alg>
                        </dgm:else>
                      </dgm:choose>
                    </dgm:if>
                    <dgm:else name="Name154">
                      <dgm:choose name="Name155">
                        <dgm:if name="Name156" func="var" arg="dir" op="equ" val="norm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57">
                          <dgm:alg type="hierChild">
                            <dgm:param type="linDir" val="fromT"/>
                            <dgm:param type="ch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58" ref="rep2a"/>
                </dgm:layoutNode>
                <dgm:layoutNode name="hierChild7">
                  <dgm:choose name="Name159">
                    <dgm:if name="Name160" func="var" arg="dir" op="equ" val="norm">
                      <dgm:alg type="hierChild">
                        <dgm:param type="chAlign" val="l"/>
                        <dgm:param type="linDir" val="fromT"/>
                        <dgm:param type="secChAlign" val="t"/>
                        <dgm:param type="secLinDir" val="fromL"/>
                      </dgm:alg>
                    </dgm:if>
                    <dgm:else name="Name161">
                      <dgm:alg type="hierChild">
                        <dgm:param type="chAlign" val="r"/>
                        <dgm:param type="linDir" val="fromT"/>
                        <dgm:param type="secChAlign" val="t"/>
                        <dgm:param type="sec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62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7BE0E0-48B3-4564-945C-B7D4E681417D}" type="datetimeFigureOut">
              <a:rPr kumimoji="1" lang="ja-JP" altLang="en-US" smtClean="0"/>
              <a:t>2018/8/20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A62041-74A8-4E02-8D21-8390D1DBF92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747633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8067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fld id="{8F8CA062-7536-4533-B390-FD864AA8DE08}" type="slidenum">
              <a:rPr lang="ja-JP" altLang="en-US">
                <a:latin typeface="Calibri" panose="020F0502020204030204" pitchFamily="34" charset="0"/>
              </a:rPr>
              <a:pPr eaLnBrk="1" hangingPunct="1"/>
              <a:t>2</a:t>
            </a:fld>
            <a:endParaRPr lang="ja-JP" alt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236081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7283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ja-JP" altLang="en-US"/>
          </a:p>
        </p:txBody>
      </p:sp>
      <p:sp>
        <p:nvSpPr>
          <p:cNvPr id="35843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fld id="{3F74DDD0-71CB-4899-8DCC-4418B5823402}" type="slidenum">
              <a:rPr lang="ja-JP" altLang="en-US">
                <a:latin typeface="Calibri" panose="020F0502020204030204" pitchFamily="34" charset="0"/>
              </a:rPr>
              <a:pPr eaLnBrk="1" hangingPunct="1"/>
              <a:t>25</a:t>
            </a:fld>
            <a:endParaRPr lang="en-US" altLang="ja-JP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696607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8307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ja-JP" altLang="en-US"/>
          </a:p>
        </p:txBody>
      </p:sp>
      <p:sp>
        <p:nvSpPr>
          <p:cNvPr id="37891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fld id="{432CB05A-88A9-4DD5-B331-0C2A284CFB5F}" type="slidenum">
              <a:rPr lang="ja-JP" altLang="en-US">
                <a:latin typeface="Calibri" panose="020F0502020204030204" pitchFamily="34" charset="0"/>
              </a:rPr>
              <a:pPr eaLnBrk="1" hangingPunct="1"/>
              <a:t>26</a:t>
            </a:fld>
            <a:endParaRPr lang="en-US" altLang="ja-JP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17664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0355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fld id="{32818138-F368-4115-9A0A-6B6BC5493877}" type="slidenum">
              <a:rPr lang="ja-JP" altLang="en-US">
                <a:latin typeface="Calibri" panose="020F0502020204030204" pitchFamily="34" charset="0"/>
              </a:rPr>
              <a:pPr eaLnBrk="1" hangingPunct="1"/>
              <a:t>3</a:t>
            </a:fld>
            <a:endParaRPr lang="ja-JP" alt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642723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03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fld id="{4793B2C8-7A5D-4EB0-A001-41875F66A7AA}" type="slidenum">
              <a:rPr lang="ja-JP" altLang="en-US">
                <a:latin typeface="Calibri" panose="020F0502020204030204" pitchFamily="34" charset="0"/>
              </a:rPr>
              <a:pPr eaLnBrk="1" hangingPunct="1"/>
              <a:t>4</a:t>
            </a:fld>
            <a:endParaRPr lang="ja-JP" alt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996867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3427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fld id="{5C307F31-724E-4375-9758-936DDD219D8E}" type="slidenum">
              <a:rPr lang="ja-JP" altLang="en-US">
                <a:latin typeface="Calibri" panose="020F0502020204030204" pitchFamily="34" charset="0"/>
              </a:rPr>
              <a:pPr eaLnBrk="1" hangingPunct="1"/>
              <a:t>6</a:t>
            </a:fld>
            <a:endParaRPr lang="ja-JP" alt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380976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9571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fld id="{2F3A1228-6A52-4A0A-9C38-B712BF9E17C6}" type="slidenum">
              <a:rPr lang="ja-JP" altLang="en-US">
                <a:latin typeface="Calibri" panose="020F0502020204030204" pitchFamily="34" charset="0"/>
              </a:rPr>
              <a:pPr eaLnBrk="1" hangingPunct="1"/>
              <a:t>7</a:t>
            </a:fld>
            <a:endParaRPr lang="ja-JP" alt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553887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6739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fld id="{16707861-56B6-4FEC-B35F-65EF861597BF}" type="slidenum">
              <a:rPr lang="ja-JP" altLang="en-US">
                <a:latin typeface="Calibri" panose="020F0502020204030204" pitchFamily="34" charset="0"/>
              </a:rPr>
              <a:pPr eaLnBrk="1" hangingPunct="1"/>
              <a:t>8</a:t>
            </a:fld>
            <a:endParaRPr lang="ja-JP" alt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677812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9811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fld id="{7F8F63CA-4ECA-452D-9A42-F3863034E738}" type="slidenum">
              <a:rPr lang="ja-JP" altLang="en-US">
                <a:latin typeface="Calibri" panose="020F0502020204030204" pitchFamily="34" charset="0"/>
              </a:rPr>
              <a:pPr eaLnBrk="1" hangingPunct="1"/>
              <a:t>10</a:t>
            </a:fld>
            <a:endParaRPr lang="ja-JP" alt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825504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5235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ja-JP" altLang="en-US"/>
          </a:p>
        </p:txBody>
      </p:sp>
      <p:sp>
        <p:nvSpPr>
          <p:cNvPr id="31747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fld id="{3A6CCA63-7B06-463B-9DC1-9E2BACAA7EF8}" type="slidenum">
              <a:rPr lang="ja-JP" altLang="en-US">
                <a:latin typeface="Calibri" panose="020F0502020204030204" pitchFamily="34" charset="0"/>
              </a:rPr>
              <a:pPr eaLnBrk="1" hangingPunct="1"/>
              <a:t>23</a:t>
            </a:fld>
            <a:endParaRPr lang="en-US" altLang="ja-JP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430796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6259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ja-JP" altLang="en-US"/>
          </a:p>
        </p:txBody>
      </p:sp>
      <p:sp>
        <p:nvSpPr>
          <p:cNvPr id="33795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fld id="{AC40E9C9-B6E3-4A30-9ACD-711212847FBF}" type="slidenum">
              <a:rPr lang="ja-JP" altLang="en-US">
                <a:latin typeface="Calibri" panose="020F0502020204030204" pitchFamily="34" charset="0"/>
              </a:rPr>
              <a:pPr eaLnBrk="1" hangingPunct="1"/>
              <a:t>24</a:t>
            </a:fld>
            <a:endParaRPr lang="en-US" altLang="ja-JP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80175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ja-JP" altLang="en-US"/>
              <a:t>製作者：柿崎真沙子</a:t>
            </a:r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BD923-67C3-41E9-957C-8E47AB11A637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1540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ja-JP" altLang="en-US"/>
              <a:t>製作者：柿崎真沙子</a:t>
            </a: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BD923-67C3-41E9-957C-8E47AB11A637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078698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764704"/>
            <a:ext cx="2057400" cy="5361459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764704"/>
            <a:ext cx="6019800" cy="5361459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ja-JP" altLang="en-US"/>
              <a:t>製作者：柿崎真沙子</a:t>
            </a: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BD923-67C3-41E9-957C-8E47AB11A637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09105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ja-JP" altLang="en-US"/>
              <a:t>製作者：柿崎真沙子</a:t>
            </a:r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BD923-67C3-41E9-957C-8E47AB11A637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0903520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ja-JP" altLang="en-US"/>
              <a:t>製作者：柿崎真沙子</a:t>
            </a:r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BD923-67C3-41E9-957C-8E47AB11A637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90395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988840"/>
            <a:ext cx="4038600" cy="413732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988840"/>
            <a:ext cx="4038600" cy="413732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ja-JP" altLang="en-US"/>
              <a:t>製作者：柿崎真沙子</a:t>
            </a: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BD923-67C3-41E9-957C-8E47AB11A637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907120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916832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564903"/>
            <a:ext cx="4040188" cy="356125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916832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564903"/>
            <a:ext cx="4041775" cy="356125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ja-JP" altLang="en-US"/>
              <a:t>製作者：柿崎真沙子</a:t>
            </a:r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BD923-67C3-41E9-957C-8E47AB11A637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361189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ja-JP" altLang="en-US"/>
              <a:t>製作者：柿崎真沙子</a:t>
            </a:r>
            <a:endParaRPr kumimoji="1" lang="ja-JP" alt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BD923-67C3-41E9-957C-8E47AB11A637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763752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ja-JP" altLang="en-US"/>
              <a:t>製作者：柿崎真沙子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BD923-67C3-41E9-957C-8E47AB11A637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757221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1268760"/>
            <a:ext cx="3008313" cy="1162050"/>
          </a:xfrm>
        </p:spPr>
        <p:txBody>
          <a:bodyPr anchor="ctr"/>
          <a:lstStyle>
            <a:lvl1pPr algn="l">
              <a:defRPr sz="2000" b="1"/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692696"/>
            <a:ext cx="5111750" cy="543346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2420888"/>
            <a:ext cx="3008313" cy="37052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ja-JP" altLang="en-US"/>
              <a:t>製作者：柿崎真沙子</a:t>
            </a: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BD923-67C3-41E9-957C-8E47AB11A637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022055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836711"/>
            <a:ext cx="5486400" cy="389086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ja-JP" altLang="en-US"/>
              <a:t>製作者：柿崎真沙子</a:t>
            </a: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BD923-67C3-41E9-957C-8E47AB11A637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78702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alphaModFix amt="50000"/>
            <a:lum/>
          </a:blip>
          <a:srcRect/>
          <a:tile tx="0" ty="0" sx="70000" sy="70000" flip="none" algn="ctr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836712"/>
            <a:ext cx="8229600" cy="9361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988840"/>
            <a:ext cx="8229600" cy="413732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dirty="0"/>
              <a:t>マスター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kumimoji="1" lang="ja-JP" altLang="en-US"/>
              <a:t>製作者：柿崎真沙子</a:t>
            </a:r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4BD923-67C3-41E9-957C-8E47AB11A637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pic>
        <p:nvPicPr>
          <p:cNvPr id="7" name="図 6" descr="logo.png"/>
          <p:cNvPicPr>
            <a:picLocks noChangeAspect="1"/>
          </p:cNvPicPr>
          <p:nvPr userDrawn="1"/>
        </p:nvPicPr>
        <p:blipFill>
          <a:blip r:embed="rId14" cstate="print"/>
          <a:stretch>
            <a:fillRect/>
          </a:stretch>
        </p:blipFill>
        <p:spPr>
          <a:xfrm>
            <a:off x="467544" y="0"/>
            <a:ext cx="2473892" cy="714932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正方形/長方形 7"/>
          <p:cNvSpPr/>
          <p:nvPr userDrawn="1"/>
        </p:nvSpPr>
        <p:spPr>
          <a:xfrm>
            <a:off x="0" y="0"/>
            <a:ext cx="9144000" cy="45719"/>
          </a:xfrm>
          <a:prstGeom prst="rect">
            <a:avLst/>
          </a:prstGeom>
          <a:solidFill>
            <a:srgbClr val="3998C8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正方形/長方形 8"/>
          <p:cNvSpPr/>
          <p:nvPr userDrawn="1"/>
        </p:nvSpPr>
        <p:spPr>
          <a:xfrm>
            <a:off x="0" y="6812281"/>
            <a:ext cx="9144000" cy="45719"/>
          </a:xfrm>
          <a:prstGeom prst="rect">
            <a:avLst/>
          </a:prstGeom>
          <a:solidFill>
            <a:srgbClr val="3998C8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正方形/長方形 9"/>
          <p:cNvSpPr/>
          <p:nvPr userDrawn="1"/>
        </p:nvSpPr>
        <p:spPr>
          <a:xfrm>
            <a:off x="2627784" y="6381328"/>
            <a:ext cx="3888432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ja-JP" sz="9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Japan Epidemiological Association</a:t>
            </a:r>
            <a:endParaRPr lang="ja-JP" altLang="en-US" sz="9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pic>
        <p:nvPicPr>
          <p:cNvPr id="5" name="図 4"/>
          <p:cNvPicPr>
            <a:picLocks noChangeAspect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21541" y="275906"/>
            <a:ext cx="965260" cy="3346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48305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rgbClr val="FF3399"/>
          </a:solidFill>
          <a:latin typeface="メイリオ" panose="020B0604030504040204" pitchFamily="50" charset="-128"/>
          <a:ea typeface="メイリオ" panose="020B0604030504040204" pitchFamily="50" charset="-128"/>
          <a:cs typeface="メイリオ" panose="020B0604030504040204" pitchFamily="50" charset="-128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rgbClr val="002060"/>
          </a:solidFill>
          <a:latin typeface="メイリオ" panose="020B0604030504040204" pitchFamily="50" charset="-128"/>
          <a:ea typeface="メイリオ" panose="020B0604030504040204" pitchFamily="50" charset="-128"/>
          <a:cs typeface="メイリオ" panose="020B0604030504040204" pitchFamily="50" charset="-128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rgbClr val="002060"/>
          </a:solidFill>
          <a:latin typeface="メイリオ" panose="020B0604030504040204" pitchFamily="50" charset="-128"/>
          <a:ea typeface="メイリオ" panose="020B0604030504040204" pitchFamily="50" charset="-128"/>
          <a:cs typeface="メイリオ" panose="020B0604030504040204" pitchFamily="50" charset="-128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rgbClr val="002060"/>
          </a:solidFill>
          <a:latin typeface="メイリオ" panose="020B0604030504040204" pitchFamily="50" charset="-128"/>
          <a:ea typeface="メイリオ" panose="020B0604030504040204" pitchFamily="50" charset="-128"/>
          <a:cs typeface="メイリオ" panose="020B0604030504040204" pitchFamily="50" charset="-128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rgbClr val="002060"/>
          </a:solidFill>
          <a:latin typeface="メイリオ" panose="020B0604030504040204" pitchFamily="50" charset="-128"/>
          <a:ea typeface="メイリオ" panose="020B0604030504040204" pitchFamily="50" charset="-128"/>
          <a:cs typeface="メイリオ" panose="020B0604030504040204" pitchFamily="50" charset="-128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rgbClr val="002060"/>
          </a:solidFill>
          <a:latin typeface="メイリオ" panose="020B0604030504040204" pitchFamily="50" charset="-128"/>
          <a:ea typeface="メイリオ" panose="020B0604030504040204" pitchFamily="50" charset="-128"/>
          <a:cs typeface="メイリオ" panose="020B0604030504040204" pitchFamily="50" charset="-128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xmlns="" id="{CE4312A1-E717-40D4-B78A-279C1900244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ja-JP" altLang="en-US" dirty="0"/>
              <a:t>基本的な統計</a:t>
            </a:r>
            <a:r>
              <a:rPr kumimoji="1" lang="en-US" altLang="ja-JP" dirty="0"/>
              <a:t/>
            </a:r>
            <a:br>
              <a:rPr kumimoji="1" lang="en-US" altLang="ja-JP" dirty="0"/>
            </a:br>
            <a:r>
              <a:rPr kumimoji="1" lang="ja-JP" altLang="en-US" dirty="0" err="1"/>
              <a:t>ー</a:t>
            </a:r>
            <a:r>
              <a:rPr kumimoji="1" lang="ja-JP" altLang="en-US" dirty="0"/>
              <a:t>データの記述</a:t>
            </a:r>
            <a:r>
              <a:rPr kumimoji="1" lang="ja-JP" altLang="en-US" dirty="0" err="1"/>
              <a:t>ー</a:t>
            </a:r>
            <a:endParaRPr kumimoji="1" lang="ja-JP" altLang="en-US" dirty="0"/>
          </a:p>
        </p:txBody>
      </p:sp>
      <p:sp>
        <p:nvSpPr>
          <p:cNvPr id="3" name="サブタイトル 2">
            <a:extLst>
              <a:ext uri="{FF2B5EF4-FFF2-40B4-BE49-F238E27FC236}">
                <a16:creationId xmlns:a16="http://schemas.microsoft.com/office/drawing/2014/main" xmlns="" id="{CA62CB15-6D12-403C-92C2-9245FD1891C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kumimoji="1" lang="ja-JP" altLang="en-US" dirty="0">
                <a:solidFill>
                  <a:srgbClr val="000066"/>
                </a:solidFill>
              </a:rPr>
              <a:t>藤田保健衛生大学医学部</a:t>
            </a:r>
            <a:endParaRPr kumimoji="1" lang="en-US" altLang="ja-JP" dirty="0">
              <a:solidFill>
                <a:srgbClr val="000066"/>
              </a:solidFill>
            </a:endParaRPr>
          </a:p>
          <a:p>
            <a:r>
              <a:rPr lang="ja-JP" altLang="en-US" dirty="0">
                <a:solidFill>
                  <a:srgbClr val="000066"/>
                </a:solidFill>
              </a:rPr>
              <a:t>公衆衛生学</a:t>
            </a:r>
            <a:endParaRPr lang="en-US" altLang="ja-JP" dirty="0">
              <a:solidFill>
                <a:srgbClr val="000066"/>
              </a:solidFill>
            </a:endParaRPr>
          </a:p>
          <a:p>
            <a:r>
              <a:rPr kumimoji="1" lang="ja-JP" altLang="en-US" dirty="0">
                <a:solidFill>
                  <a:srgbClr val="000066"/>
                </a:solidFill>
              </a:rPr>
              <a:t>柿崎　真沙子</a:t>
            </a: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xmlns="" id="{F7608006-66A2-4C21-BB21-D1671BEB04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BD923-67C3-41E9-957C-8E47AB11A637}" type="slidenum">
              <a:rPr kumimoji="1" lang="ja-JP" altLang="en-US" smtClean="0"/>
              <a:pPr/>
              <a:t>1</a:t>
            </a:fld>
            <a:endParaRPr kumimoji="1" lang="ja-JP" altLang="en-US"/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xmlns="" id="{5785154C-B7D2-4056-816E-A700BFC89A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ja-JP" altLang="en-US"/>
              <a:t>製作者：柿崎真沙子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50799370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ja-JP" altLang="en-US" dirty="0"/>
              <a:t>平均値が意味のある状況とは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62679" y="1927561"/>
            <a:ext cx="8229600" cy="3919632"/>
          </a:xfrm>
        </p:spPr>
        <p:txBody>
          <a:bodyPr rtlCol="0">
            <a:normAutofit fontScale="85000" lnSpcReduction="20000"/>
          </a:bodyPr>
          <a:lstStyle/>
          <a:p>
            <a:pPr marL="576072" indent="-45720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ü"/>
              <a:defRPr/>
            </a:pPr>
            <a:r>
              <a:rPr lang="ja-JP" altLang="en-US" dirty="0"/>
              <a:t>データが</a:t>
            </a:r>
            <a:r>
              <a:rPr lang="ja-JP" altLang="en-US" b="1" dirty="0"/>
              <a:t>正規分布</a:t>
            </a:r>
            <a:r>
              <a:rPr lang="ja-JP" altLang="en-US" dirty="0"/>
              <a:t>していること（対数処理などによる正規化を含む）</a:t>
            </a:r>
            <a:endParaRPr lang="en-US" altLang="ja-JP" dirty="0"/>
          </a:p>
          <a:p>
            <a:pPr marL="118872" indent="0" eaLnBrk="1" fontAlgn="auto" hangingPunct="1">
              <a:spcBef>
                <a:spcPts val="0"/>
              </a:spcBef>
              <a:spcAft>
                <a:spcPts val="0"/>
              </a:spcAft>
              <a:buNone/>
              <a:defRPr/>
            </a:pPr>
            <a:endParaRPr lang="en-US" altLang="ja-JP" sz="1900" dirty="0"/>
          </a:p>
          <a:p>
            <a:pPr marL="576072" indent="-45720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ü"/>
              <a:defRPr/>
            </a:pPr>
            <a:r>
              <a:rPr lang="ja-JP" altLang="en-US" b="1" dirty="0"/>
              <a:t>平均値＝中央値＝最頻値</a:t>
            </a:r>
            <a:endParaRPr lang="en-US" altLang="ja-JP" b="1" dirty="0"/>
          </a:p>
          <a:p>
            <a:pPr marL="576072" indent="-45720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ü"/>
              <a:defRPr/>
            </a:pPr>
            <a:endParaRPr lang="en-US" altLang="ja-JP" sz="1900" dirty="0"/>
          </a:p>
          <a:p>
            <a:pPr marL="576072" indent="-45720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ü"/>
              <a:defRPr/>
            </a:pPr>
            <a:r>
              <a:rPr lang="ja-JP" altLang="en-US" dirty="0"/>
              <a:t>間隔尺度によるデータ</a:t>
            </a:r>
            <a:endParaRPr lang="en-US" altLang="ja-JP" dirty="0"/>
          </a:p>
          <a:p>
            <a:pPr marL="576072" indent="-45720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ü"/>
              <a:defRPr/>
            </a:pPr>
            <a:endParaRPr lang="en-US" altLang="ja-JP" sz="1900" dirty="0"/>
          </a:p>
          <a:p>
            <a:pPr marL="576072" indent="-45720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ü"/>
              <a:defRPr/>
            </a:pPr>
            <a:r>
              <a:rPr lang="ja-JP" altLang="en-US" dirty="0"/>
              <a:t>データをプロットしてデータの分布を確かめる必要がある</a:t>
            </a:r>
            <a:endParaRPr lang="en-US" altLang="ja-JP" dirty="0"/>
          </a:p>
          <a:p>
            <a:pPr marL="576072" indent="-45720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ü"/>
              <a:defRPr/>
            </a:pPr>
            <a:endParaRPr lang="en-US" altLang="ja-JP" sz="1900" dirty="0"/>
          </a:p>
          <a:p>
            <a:pPr marL="576072" indent="-45720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ü"/>
              <a:defRPr/>
            </a:pPr>
            <a:r>
              <a:rPr lang="en-US" altLang="ja-JP" dirty="0"/>
              <a:t>t</a:t>
            </a:r>
            <a:r>
              <a:rPr lang="ja-JP" altLang="en-US" dirty="0"/>
              <a:t>検定や分散分析（</a:t>
            </a:r>
            <a:r>
              <a:rPr lang="en-US" altLang="ja-JP" dirty="0"/>
              <a:t>ANOVA</a:t>
            </a:r>
            <a:r>
              <a:rPr lang="ja-JP" altLang="en-US" dirty="0"/>
              <a:t>）は平均値に関する統計手法であり、平均値が意味のある状況にしか使えない</a:t>
            </a:r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fld id="{1367CB82-4368-49D0-A409-16D36737D4DA}" type="slidenum">
              <a:rPr lang="ja-JP" altLang="en-US">
                <a:solidFill>
                  <a:srgbClr val="898989"/>
                </a:solidFill>
              </a:rPr>
              <a:pPr eaLnBrk="1" hangingPunct="1"/>
              <a:t>10</a:t>
            </a:fld>
            <a:endParaRPr lang="ja-JP" altLang="en-US">
              <a:solidFill>
                <a:srgbClr val="898989"/>
              </a:solidFill>
            </a:endParaRPr>
          </a:p>
        </p:txBody>
      </p:sp>
      <p:pic>
        <p:nvPicPr>
          <p:cNvPr id="8" name="図 7" descr="MX900078742.wmf">
            <a:extLst>
              <a:ext uri="{FF2B5EF4-FFF2-40B4-BE49-F238E27FC236}">
                <a16:creationId xmlns:a16="http://schemas.microsoft.com/office/drawing/2014/main" xmlns="" id="{9D3F522B-BC1D-4A8D-97EC-546CBFCB78B4}"/>
              </a:ext>
            </a:extLst>
          </p:cNvPr>
          <p:cNvPicPr>
            <a:picLocks noGrp="1" noChangeAspect="1"/>
          </p:cNvPicPr>
          <p:nvPr isPhoto="1"/>
        </p:nvPicPr>
        <p:blipFill>
          <a:blip r:embed="rId3" cstate="print">
            <a:lum/>
          </a:blip>
          <a:stretch>
            <a:fillRect/>
          </a:stretch>
        </p:blipFill>
        <p:spPr>
          <a:xfrm>
            <a:off x="7740352" y="5672670"/>
            <a:ext cx="1300951" cy="118533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xmlns="" id="{EDABD240-D5FC-4AD5-BF60-F937F59AF9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ja-JP" altLang="en-US"/>
              <a:t>製作者：柿崎真沙子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57944765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xmlns="" id="{C8245817-F879-4CCB-AE2F-F62428E254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88319"/>
            <a:ext cx="8229600" cy="4752528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ja-JP" altLang="en-US" sz="2600" dirty="0"/>
              <a:t>正規分布</a:t>
            </a:r>
            <a:r>
              <a:rPr lang="en-US" altLang="ja-JP" sz="2600" dirty="0"/>
              <a:t>N (μ, σ</a:t>
            </a:r>
            <a:r>
              <a:rPr lang="en-US" altLang="ja-JP" sz="2600" baseline="30000" dirty="0"/>
              <a:t>2</a:t>
            </a:r>
            <a:r>
              <a:rPr lang="en-US" altLang="ja-JP" sz="2600" dirty="0"/>
              <a:t>)</a:t>
            </a:r>
            <a:r>
              <a:rPr lang="ja-JP" altLang="en-US" sz="2600" dirty="0"/>
              <a:t>と表す</a:t>
            </a:r>
            <a:endParaRPr lang="en-US" altLang="ja-JP" sz="2600" dirty="0"/>
          </a:p>
          <a:p>
            <a:pPr>
              <a:defRPr/>
            </a:pPr>
            <a:r>
              <a:rPr lang="ja-JP" altLang="en-US" sz="2600" dirty="0"/>
              <a:t>平均値：</a:t>
            </a:r>
            <a:r>
              <a:rPr lang="en-US" altLang="ja-JP" sz="2600" dirty="0"/>
              <a:t>μ</a:t>
            </a:r>
            <a:r>
              <a:rPr lang="ja-JP" altLang="en-US" sz="2600" dirty="0"/>
              <a:t>（ミュー）</a:t>
            </a:r>
            <a:endParaRPr lang="en-US" altLang="ja-JP" sz="2600" dirty="0"/>
          </a:p>
          <a:p>
            <a:pPr>
              <a:defRPr/>
            </a:pPr>
            <a:r>
              <a:rPr lang="ja-JP" altLang="en-US" sz="2600" dirty="0"/>
              <a:t>標準偏差 </a:t>
            </a:r>
            <a:r>
              <a:rPr lang="en-US" altLang="ja-JP" sz="2600" dirty="0"/>
              <a:t>(SD)</a:t>
            </a:r>
            <a:r>
              <a:rPr lang="ja-JP" altLang="en-US" sz="2600" dirty="0"/>
              <a:t>：</a:t>
            </a:r>
            <a:r>
              <a:rPr lang="en-US" altLang="ja-JP" sz="2600" dirty="0"/>
              <a:t>σ</a:t>
            </a:r>
            <a:r>
              <a:rPr lang="ja-JP" altLang="en-US" sz="2600" dirty="0"/>
              <a:t>（シグマ）</a:t>
            </a:r>
            <a:endParaRPr lang="en-US" altLang="ja-JP" sz="2600" dirty="0"/>
          </a:p>
          <a:p>
            <a:pPr lvl="1">
              <a:defRPr/>
            </a:pPr>
            <a:r>
              <a:rPr lang="en-US" altLang="ja-JP" sz="2200" dirty="0"/>
              <a:t>±1SD</a:t>
            </a:r>
            <a:r>
              <a:rPr lang="ja-JP" altLang="en-US" sz="2200" dirty="0"/>
              <a:t>に約</a:t>
            </a:r>
            <a:r>
              <a:rPr lang="en-US" altLang="ja-JP" sz="2200" dirty="0"/>
              <a:t>2/3</a:t>
            </a:r>
            <a:r>
              <a:rPr lang="ja-JP" altLang="en-US" sz="2200" dirty="0"/>
              <a:t>（</a:t>
            </a:r>
            <a:r>
              <a:rPr lang="en-US" altLang="ja-JP" sz="2200" dirty="0"/>
              <a:t>68.3%</a:t>
            </a:r>
            <a:r>
              <a:rPr lang="ja-JP" altLang="en-US" sz="2200" dirty="0"/>
              <a:t>）</a:t>
            </a:r>
            <a:endParaRPr lang="en-US" altLang="ja-JP" sz="2200" dirty="0"/>
          </a:p>
          <a:p>
            <a:pPr lvl="1">
              <a:defRPr/>
            </a:pPr>
            <a:r>
              <a:rPr lang="en-US" altLang="ja-JP" sz="2200" dirty="0"/>
              <a:t>±2SD</a:t>
            </a:r>
            <a:r>
              <a:rPr lang="ja-JP" altLang="en-US" sz="2200" dirty="0"/>
              <a:t>に約</a:t>
            </a:r>
            <a:r>
              <a:rPr lang="en-US" altLang="ja-JP" sz="2200" dirty="0"/>
              <a:t>95</a:t>
            </a:r>
            <a:r>
              <a:rPr lang="ja-JP" altLang="en-US" sz="2200" dirty="0"/>
              <a:t>％（</a:t>
            </a:r>
            <a:r>
              <a:rPr lang="en-US" altLang="ja-JP" sz="2200" dirty="0"/>
              <a:t>95.4%</a:t>
            </a:r>
            <a:r>
              <a:rPr lang="ja-JP" altLang="en-US" sz="2200" dirty="0"/>
              <a:t>）</a:t>
            </a:r>
            <a:endParaRPr lang="en-US" altLang="ja-JP" sz="2200" dirty="0"/>
          </a:p>
          <a:p>
            <a:pPr lvl="1">
              <a:defRPr/>
            </a:pPr>
            <a:r>
              <a:rPr lang="en-US" altLang="ja-JP" sz="2200" dirty="0"/>
              <a:t>±1.96SD</a:t>
            </a:r>
            <a:r>
              <a:rPr lang="ja-JP" altLang="en-US" sz="2200" dirty="0"/>
              <a:t>に</a:t>
            </a:r>
            <a:r>
              <a:rPr lang="en-US" altLang="ja-JP" sz="2200" dirty="0"/>
              <a:t>95</a:t>
            </a:r>
            <a:r>
              <a:rPr lang="ja-JP" altLang="en-US" sz="2200" dirty="0"/>
              <a:t>％</a:t>
            </a:r>
            <a:endParaRPr lang="en-US" altLang="ja-JP" sz="2200" dirty="0"/>
          </a:p>
          <a:p>
            <a:pPr>
              <a:defRPr/>
            </a:pPr>
            <a:r>
              <a:rPr lang="ja-JP" altLang="en-US" sz="2600" dirty="0"/>
              <a:t>標準正規分布</a:t>
            </a:r>
            <a:r>
              <a:rPr lang="en-US" altLang="ja-JP" sz="2600" dirty="0"/>
              <a:t>N (1, 0)</a:t>
            </a:r>
            <a:endParaRPr lang="en-US" altLang="ja-JP" sz="1700" dirty="0"/>
          </a:p>
          <a:p>
            <a:pPr>
              <a:defRPr/>
            </a:pPr>
            <a:endParaRPr lang="ja-JP" altLang="en-US" sz="1800" dirty="0"/>
          </a:p>
          <a:p>
            <a:pPr marL="0" indent="0">
              <a:buNone/>
            </a:pPr>
            <a:r>
              <a:rPr lang="ja-JP" altLang="en-US" sz="2000" dirty="0"/>
              <a:t>　例：平成</a:t>
            </a:r>
            <a:r>
              <a:rPr lang="en-US" altLang="ja-JP" sz="2000" dirty="0"/>
              <a:t>27</a:t>
            </a:r>
            <a:r>
              <a:rPr lang="ja-JP" altLang="en-US" sz="2000" dirty="0"/>
              <a:t>年国民健康・栄養調査より</a:t>
            </a:r>
            <a:r>
              <a:rPr lang="en-US" altLang="ja-JP" sz="2000" dirty="0"/>
              <a:t>26-29</a:t>
            </a:r>
            <a:r>
              <a:rPr lang="ja-JP" altLang="en-US" sz="2000" dirty="0"/>
              <a:t>歳の男性の身長は平均</a:t>
            </a:r>
            <a:r>
              <a:rPr lang="en-US" altLang="ja-JP" sz="2000" dirty="0"/>
              <a:t>171.7cm</a:t>
            </a:r>
            <a:r>
              <a:rPr lang="ja-JP" altLang="en-US" sz="2000" dirty="0" err="1"/>
              <a:t>、</a:t>
            </a:r>
            <a:r>
              <a:rPr lang="ja-JP" altLang="en-US" sz="2000" dirty="0"/>
              <a:t>標準偏差（</a:t>
            </a:r>
            <a:r>
              <a:rPr lang="en-US" altLang="ja-JP" sz="2000" dirty="0"/>
              <a:t>σ</a:t>
            </a:r>
            <a:r>
              <a:rPr lang="ja-JP" altLang="en-US" sz="2000" dirty="0"/>
              <a:t>）</a:t>
            </a:r>
            <a:r>
              <a:rPr lang="en-US" altLang="ja-JP" sz="2000" dirty="0"/>
              <a:t>6.0cm</a:t>
            </a:r>
            <a:r>
              <a:rPr lang="ja-JP" altLang="en-US" sz="2000" dirty="0"/>
              <a:t>である。 この度数分布が正規分布に従うとすると図のように示される。</a:t>
            </a:r>
          </a:p>
          <a:p>
            <a:endParaRPr kumimoji="1" lang="ja-JP" altLang="en-US" dirty="0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xmlns="" id="{00234342-5F36-4B97-AA0B-E177B316D9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正規分布とは</a:t>
            </a:r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xmlns="" id="{5922CAD1-FCCD-4E9B-B84B-1039DCD0E8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BD923-67C3-41E9-957C-8E47AB11A637}" type="slidenum">
              <a:rPr kumimoji="1" lang="ja-JP" altLang="en-US" smtClean="0"/>
              <a:pPr/>
              <a:t>11</a:t>
            </a:fld>
            <a:endParaRPr kumimoji="1" lang="ja-JP" altLang="en-US" dirty="0"/>
          </a:p>
        </p:txBody>
      </p:sp>
      <p:sp>
        <p:nvSpPr>
          <p:cNvPr id="22" name="日付プレースホルダー 21">
            <a:extLst>
              <a:ext uri="{FF2B5EF4-FFF2-40B4-BE49-F238E27FC236}">
                <a16:creationId xmlns:a16="http://schemas.microsoft.com/office/drawing/2014/main" xmlns="" id="{13076AAC-79D6-4397-A2CD-64752DD896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ja-JP" altLang="en-US"/>
              <a:t>製作者：柿崎真沙子</a:t>
            </a:r>
            <a:endParaRPr kumimoji="1" lang="ja-JP" altLang="en-US" dirty="0"/>
          </a:p>
        </p:txBody>
      </p:sp>
      <p:grpSp>
        <p:nvGrpSpPr>
          <p:cNvPr id="24" name="グループ化 23">
            <a:extLst>
              <a:ext uri="{FF2B5EF4-FFF2-40B4-BE49-F238E27FC236}">
                <a16:creationId xmlns:a16="http://schemas.microsoft.com/office/drawing/2014/main" xmlns="" id="{48EE9E27-A756-4BED-85AA-F2CA470B0B54}"/>
              </a:ext>
            </a:extLst>
          </p:cNvPr>
          <p:cNvGrpSpPr/>
          <p:nvPr/>
        </p:nvGrpSpPr>
        <p:grpSpPr>
          <a:xfrm>
            <a:off x="3851920" y="1772816"/>
            <a:ext cx="6158508" cy="3172503"/>
            <a:chOff x="3662747" y="1736659"/>
            <a:chExt cx="6158508" cy="3172503"/>
          </a:xfrm>
        </p:grpSpPr>
        <p:graphicFrame>
          <p:nvGraphicFramePr>
            <p:cNvPr id="4" name="コンテンツ プレースホルダー 7">
              <a:extLst>
                <a:ext uri="{FF2B5EF4-FFF2-40B4-BE49-F238E27FC236}">
                  <a16:creationId xmlns:a16="http://schemas.microsoft.com/office/drawing/2014/main" xmlns="" id="{5CEA1279-7BD9-4EA0-BADA-3A65DBBF1E9B}"/>
                </a:ext>
              </a:extLst>
            </p:cNvPr>
            <p:cNvGraphicFramePr>
              <a:graphicFrameLocks/>
            </p:cNvGraphicFramePr>
            <p:nvPr>
              <p:extLst/>
            </p:nvPr>
          </p:nvGraphicFramePr>
          <p:xfrm>
            <a:off x="3662747" y="1754665"/>
            <a:ext cx="6158508" cy="2574424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2"/>
            </a:graphicData>
          </a:graphic>
        </p:graphicFrame>
        <p:cxnSp>
          <p:nvCxnSpPr>
            <p:cNvPr id="19" name="直線コネクタ 18">
              <a:extLst>
                <a:ext uri="{FF2B5EF4-FFF2-40B4-BE49-F238E27FC236}">
                  <a16:creationId xmlns:a16="http://schemas.microsoft.com/office/drawing/2014/main" xmlns="" id="{A2CA317F-6B90-443F-8A17-A539404ED402}"/>
                </a:ext>
              </a:extLst>
            </p:cNvPr>
            <p:cNvCxnSpPr/>
            <p:nvPr/>
          </p:nvCxnSpPr>
          <p:spPr>
            <a:xfrm rot="5400000">
              <a:off x="5926712" y="3028135"/>
              <a:ext cx="1657350" cy="0"/>
            </a:xfrm>
            <a:prstGeom prst="line">
              <a:avLst/>
            </a:prstGeom>
            <a:ln w="15875">
              <a:solidFill>
                <a:srgbClr val="00004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" name="テキスト ボックス 5">
              <a:extLst>
                <a:ext uri="{FF2B5EF4-FFF2-40B4-BE49-F238E27FC236}">
                  <a16:creationId xmlns:a16="http://schemas.microsoft.com/office/drawing/2014/main" xmlns="" id="{30D8B140-69A7-48F6-B12A-8D9391B554F7}"/>
                </a:ext>
              </a:extLst>
            </p:cNvPr>
            <p:cNvSpPr txBox="1"/>
            <p:nvPr/>
          </p:nvSpPr>
          <p:spPr>
            <a:xfrm>
              <a:off x="4866986" y="3860678"/>
              <a:ext cx="3884397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1200" dirty="0">
                  <a:solidFill>
                    <a:srgbClr val="000066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　</a:t>
              </a:r>
              <a:r>
                <a:rPr kumimoji="1" lang="en-US" altLang="ja-JP" sz="1200" dirty="0">
                  <a:solidFill>
                    <a:srgbClr val="000066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-3σ</a:t>
              </a:r>
              <a:r>
                <a:rPr kumimoji="1" lang="ja-JP" altLang="en-US" sz="1200" dirty="0">
                  <a:solidFill>
                    <a:srgbClr val="000066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　  </a:t>
              </a:r>
              <a:r>
                <a:rPr kumimoji="1" lang="en-US" altLang="ja-JP" sz="1200" dirty="0">
                  <a:solidFill>
                    <a:srgbClr val="000066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-2σ  </a:t>
              </a:r>
              <a:r>
                <a:rPr kumimoji="1" lang="ja-JP" altLang="en-US" sz="1200" dirty="0">
                  <a:solidFill>
                    <a:srgbClr val="000066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　</a:t>
              </a:r>
              <a:r>
                <a:rPr kumimoji="1" lang="en-US" altLang="ja-JP" sz="1200" dirty="0">
                  <a:solidFill>
                    <a:srgbClr val="000066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-1σ      μ      1σ     2σ       3σ</a:t>
              </a:r>
            </a:p>
            <a:p>
              <a:r>
                <a:rPr lang="ja-JP" altLang="en-US" sz="1200" dirty="0">
                  <a:solidFill>
                    <a:srgbClr val="000066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（</a:t>
              </a:r>
              <a:r>
                <a:rPr lang="en-US" altLang="ja-JP" sz="1200" dirty="0">
                  <a:solidFill>
                    <a:srgbClr val="000066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152.7 159.7 165.7 171.7 177.7 183.7 189.7</a:t>
              </a:r>
              <a:r>
                <a:rPr lang="ja-JP" altLang="en-US" sz="1200" dirty="0">
                  <a:solidFill>
                    <a:srgbClr val="000066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）</a:t>
              </a:r>
              <a:endParaRPr lang="en-US" altLang="ja-JP" sz="1200" dirty="0">
                <a:solidFill>
                  <a:srgbClr val="00006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  <a:p>
              <a:endParaRPr kumimoji="1" lang="en-US" altLang="ja-JP" sz="1200" dirty="0">
                <a:solidFill>
                  <a:srgbClr val="00006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cxnSp>
          <p:nvCxnSpPr>
            <p:cNvPr id="7" name="直線コネクタ 6">
              <a:extLst>
                <a:ext uri="{FF2B5EF4-FFF2-40B4-BE49-F238E27FC236}">
                  <a16:creationId xmlns:a16="http://schemas.microsoft.com/office/drawing/2014/main" xmlns="" id="{2DF405CF-E70F-472A-850C-AD402C4A1362}"/>
                </a:ext>
              </a:extLst>
            </p:cNvPr>
            <p:cNvCxnSpPr>
              <a:cxnSpLocks/>
            </p:cNvCxnSpPr>
            <p:nvPr/>
          </p:nvCxnSpPr>
          <p:spPr>
            <a:xfrm>
              <a:off x="6276773" y="2836424"/>
              <a:ext cx="0" cy="1008000"/>
            </a:xfrm>
            <a:prstGeom prst="line">
              <a:avLst/>
            </a:prstGeom>
            <a:ln w="19050">
              <a:solidFill>
                <a:srgbClr val="00004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直線コネクタ 7">
              <a:extLst>
                <a:ext uri="{FF2B5EF4-FFF2-40B4-BE49-F238E27FC236}">
                  <a16:creationId xmlns:a16="http://schemas.microsoft.com/office/drawing/2014/main" xmlns="" id="{FBC5119A-C439-4814-87C5-D3C97270221B}"/>
                </a:ext>
              </a:extLst>
            </p:cNvPr>
            <p:cNvCxnSpPr>
              <a:cxnSpLocks/>
            </p:cNvCxnSpPr>
            <p:nvPr/>
          </p:nvCxnSpPr>
          <p:spPr>
            <a:xfrm>
              <a:off x="7224948" y="2697351"/>
              <a:ext cx="0" cy="1152000"/>
            </a:xfrm>
            <a:prstGeom prst="line">
              <a:avLst/>
            </a:prstGeom>
            <a:ln w="19050">
              <a:solidFill>
                <a:srgbClr val="00004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直線コネクタ 8">
              <a:extLst>
                <a:ext uri="{FF2B5EF4-FFF2-40B4-BE49-F238E27FC236}">
                  <a16:creationId xmlns:a16="http://schemas.microsoft.com/office/drawing/2014/main" xmlns="" id="{7A35EFB7-623B-44AC-B0F4-92F58EE0E0C9}"/>
                </a:ext>
              </a:extLst>
            </p:cNvPr>
            <p:cNvCxnSpPr>
              <a:cxnSpLocks/>
            </p:cNvCxnSpPr>
            <p:nvPr/>
          </p:nvCxnSpPr>
          <p:spPr>
            <a:xfrm>
              <a:off x="5789196" y="3615897"/>
              <a:ext cx="0" cy="233917"/>
            </a:xfrm>
            <a:prstGeom prst="line">
              <a:avLst/>
            </a:prstGeom>
            <a:ln w="19050">
              <a:solidFill>
                <a:srgbClr val="00004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テキスト ボックス 9">
              <a:extLst>
                <a:ext uri="{FF2B5EF4-FFF2-40B4-BE49-F238E27FC236}">
                  <a16:creationId xmlns:a16="http://schemas.microsoft.com/office/drawing/2014/main" xmlns="" id="{B79CE03C-F4E0-4D40-83B5-9298D92A16B8}"/>
                </a:ext>
              </a:extLst>
            </p:cNvPr>
            <p:cNvSpPr txBox="1"/>
            <p:nvPr/>
          </p:nvSpPr>
          <p:spPr>
            <a:xfrm>
              <a:off x="7772746" y="2178193"/>
              <a:ext cx="107433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dirty="0">
                  <a:solidFill>
                    <a:srgbClr val="000066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13.59%</a:t>
              </a:r>
            </a:p>
          </p:txBody>
        </p:sp>
        <p:sp>
          <p:nvSpPr>
            <p:cNvPr id="11" name="テキスト ボックス 10">
              <a:extLst>
                <a:ext uri="{FF2B5EF4-FFF2-40B4-BE49-F238E27FC236}">
                  <a16:creationId xmlns:a16="http://schemas.microsoft.com/office/drawing/2014/main" xmlns="" id="{CBBC120F-12AA-4630-BFA2-3B7EF3357A0E}"/>
                </a:ext>
              </a:extLst>
            </p:cNvPr>
            <p:cNvSpPr txBox="1"/>
            <p:nvPr/>
          </p:nvSpPr>
          <p:spPr>
            <a:xfrm>
              <a:off x="8087358" y="2996631"/>
              <a:ext cx="93166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dirty="0">
                  <a:solidFill>
                    <a:srgbClr val="000066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2.15%</a:t>
              </a:r>
            </a:p>
          </p:txBody>
        </p:sp>
        <p:cxnSp>
          <p:nvCxnSpPr>
            <p:cNvPr id="12" name="直線コネクタ 11">
              <a:extLst>
                <a:ext uri="{FF2B5EF4-FFF2-40B4-BE49-F238E27FC236}">
                  <a16:creationId xmlns:a16="http://schemas.microsoft.com/office/drawing/2014/main" xmlns="" id="{A6557D8F-C2ED-421F-9FF6-E7F8822921BE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7407489" y="2548580"/>
              <a:ext cx="574158" cy="693196"/>
            </a:xfrm>
            <a:prstGeom prst="line">
              <a:avLst/>
            </a:prstGeom>
            <a:ln w="19050">
              <a:solidFill>
                <a:srgbClr val="00004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直線コネクタ 12">
              <a:extLst>
                <a:ext uri="{FF2B5EF4-FFF2-40B4-BE49-F238E27FC236}">
                  <a16:creationId xmlns:a16="http://schemas.microsoft.com/office/drawing/2014/main" xmlns="" id="{2AB8B7F6-145A-4B39-B0F1-631DD47812C6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7888079" y="3405359"/>
              <a:ext cx="574158" cy="393802"/>
            </a:xfrm>
            <a:prstGeom prst="line">
              <a:avLst/>
            </a:prstGeom>
            <a:ln w="19050">
              <a:solidFill>
                <a:srgbClr val="00004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テキスト ボックス 15">
              <a:extLst>
                <a:ext uri="{FF2B5EF4-FFF2-40B4-BE49-F238E27FC236}">
                  <a16:creationId xmlns:a16="http://schemas.microsoft.com/office/drawing/2014/main" xmlns="" id="{A2A3CFE0-ABA3-4FE6-BC5A-C54F49F2641B}"/>
                </a:ext>
              </a:extLst>
            </p:cNvPr>
            <p:cNvSpPr txBox="1"/>
            <p:nvPr/>
          </p:nvSpPr>
          <p:spPr>
            <a:xfrm>
              <a:off x="6221426" y="1736659"/>
              <a:ext cx="1067921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1100" dirty="0">
                  <a:solidFill>
                    <a:srgbClr val="000066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この範囲内に</a:t>
              </a:r>
              <a:endParaRPr kumimoji="1" lang="en-US" altLang="ja-JP" sz="1100" dirty="0">
                <a:solidFill>
                  <a:srgbClr val="00006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  <a:p>
              <a:r>
                <a:rPr kumimoji="1" lang="ja-JP" altLang="en-US" sz="1100" dirty="0">
                  <a:solidFill>
                    <a:srgbClr val="000066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全体の</a:t>
              </a:r>
              <a:r>
                <a:rPr kumimoji="1" lang="en-US" altLang="ja-JP" sz="1100" dirty="0">
                  <a:solidFill>
                    <a:srgbClr val="000066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68.3%</a:t>
              </a:r>
            </a:p>
          </p:txBody>
        </p:sp>
        <p:cxnSp>
          <p:nvCxnSpPr>
            <p:cNvPr id="18" name="直線コネクタ 17">
              <a:extLst>
                <a:ext uri="{FF2B5EF4-FFF2-40B4-BE49-F238E27FC236}">
                  <a16:creationId xmlns:a16="http://schemas.microsoft.com/office/drawing/2014/main" xmlns="" id="{4B0C65BD-1CD0-49E5-8283-0DF61EFD6E9A}"/>
                </a:ext>
              </a:extLst>
            </p:cNvPr>
            <p:cNvCxnSpPr>
              <a:cxnSpLocks/>
            </p:cNvCxnSpPr>
            <p:nvPr/>
          </p:nvCxnSpPr>
          <p:spPr>
            <a:xfrm>
              <a:off x="7710576" y="3568810"/>
              <a:ext cx="0" cy="288000"/>
            </a:xfrm>
            <a:prstGeom prst="line">
              <a:avLst/>
            </a:prstGeom>
            <a:ln w="19050">
              <a:solidFill>
                <a:srgbClr val="00004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吹き出し: 角を丸めた四角形 19">
              <a:extLst>
                <a:ext uri="{FF2B5EF4-FFF2-40B4-BE49-F238E27FC236}">
                  <a16:creationId xmlns:a16="http://schemas.microsoft.com/office/drawing/2014/main" xmlns="" id="{45FE2AC8-9909-4668-9A5A-25620BE3BAEA}"/>
                </a:ext>
              </a:extLst>
            </p:cNvPr>
            <p:cNvSpPr/>
            <p:nvPr/>
          </p:nvSpPr>
          <p:spPr>
            <a:xfrm>
              <a:off x="6086967" y="4393452"/>
              <a:ext cx="1152128" cy="449912"/>
            </a:xfrm>
            <a:prstGeom prst="wedgeRoundRectCallout">
              <a:avLst>
                <a:gd name="adj1" fmla="val 2298"/>
                <a:gd name="adj2" fmla="val -78011"/>
                <a:gd name="adj3" fmla="val 16667"/>
              </a:avLst>
            </a:prstGeom>
            <a:noFill/>
            <a:ln w="12700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1050" dirty="0">
                  <a:solidFill>
                    <a:srgbClr val="000066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標準正規分布の場合は</a:t>
              </a:r>
              <a:r>
                <a:rPr lang="en-US" altLang="ja-JP" sz="1050" dirty="0">
                  <a:solidFill>
                    <a:srgbClr val="000066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μ</a:t>
              </a:r>
              <a:r>
                <a:rPr lang="ja-JP" altLang="en-US" sz="1050" dirty="0">
                  <a:solidFill>
                    <a:srgbClr val="000066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＝０</a:t>
              </a:r>
              <a:endParaRPr kumimoji="1" lang="ja-JP" altLang="en-US" sz="1050" dirty="0">
                <a:solidFill>
                  <a:srgbClr val="00006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21" name="吹き出し: 角を丸めた四角形 20">
              <a:extLst>
                <a:ext uri="{FF2B5EF4-FFF2-40B4-BE49-F238E27FC236}">
                  <a16:creationId xmlns:a16="http://schemas.microsoft.com/office/drawing/2014/main" xmlns="" id="{A8670955-33F1-48A8-9970-6235911B6504}"/>
                </a:ext>
              </a:extLst>
            </p:cNvPr>
            <p:cNvSpPr/>
            <p:nvPr/>
          </p:nvSpPr>
          <p:spPr>
            <a:xfrm>
              <a:off x="7694951" y="4459250"/>
              <a:ext cx="1152128" cy="449912"/>
            </a:xfrm>
            <a:prstGeom prst="wedgeRoundRectCallout">
              <a:avLst>
                <a:gd name="adj1" fmla="val -85887"/>
                <a:gd name="adj2" fmla="val -103102"/>
                <a:gd name="adj3" fmla="val 16667"/>
              </a:avLst>
            </a:prstGeom>
            <a:noFill/>
            <a:ln w="12700">
              <a:solidFill>
                <a:srgbClr val="00003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1050" dirty="0">
                  <a:solidFill>
                    <a:srgbClr val="000066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標準正規分布の場合は</a:t>
              </a:r>
              <a:r>
                <a:rPr lang="en-US" altLang="ja-JP" sz="1050" dirty="0">
                  <a:solidFill>
                    <a:srgbClr val="000066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σ</a:t>
              </a:r>
              <a:r>
                <a:rPr lang="ja-JP" altLang="en-US" sz="1050" dirty="0">
                  <a:solidFill>
                    <a:srgbClr val="000066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＝</a:t>
              </a:r>
              <a:r>
                <a:rPr lang="en-US" altLang="ja-JP" sz="1050" dirty="0">
                  <a:solidFill>
                    <a:srgbClr val="000066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1</a:t>
              </a:r>
              <a:endParaRPr kumimoji="1" lang="ja-JP" altLang="en-US" sz="1050" dirty="0">
                <a:solidFill>
                  <a:srgbClr val="00006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14" name="矢印: 左右 13">
              <a:extLst>
                <a:ext uri="{FF2B5EF4-FFF2-40B4-BE49-F238E27FC236}">
                  <a16:creationId xmlns:a16="http://schemas.microsoft.com/office/drawing/2014/main" xmlns="" id="{644A70F6-9CC9-48E0-9CE5-C5B3A6F2AB9A}"/>
                </a:ext>
              </a:extLst>
            </p:cNvPr>
            <p:cNvSpPr/>
            <p:nvPr/>
          </p:nvSpPr>
          <p:spPr>
            <a:xfrm>
              <a:off x="6331347" y="2579083"/>
              <a:ext cx="848080" cy="285470"/>
            </a:xfrm>
            <a:prstGeom prst="leftRightArrow">
              <a:avLst/>
            </a:prstGeom>
            <a:solidFill>
              <a:srgbClr val="FFE5F2"/>
            </a:solidFill>
            <a:ln w="12700">
              <a:solidFill>
                <a:srgbClr val="00004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5" name="矢印: 左右 14">
              <a:extLst>
                <a:ext uri="{FF2B5EF4-FFF2-40B4-BE49-F238E27FC236}">
                  <a16:creationId xmlns:a16="http://schemas.microsoft.com/office/drawing/2014/main" xmlns="" id="{FC75523E-9F50-4D1A-A218-6B90E30698BD}"/>
                </a:ext>
              </a:extLst>
            </p:cNvPr>
            <p:cNvSpPr/>
            <p:nvPr/>
          </p:nvSpPr>
          <p:spPr>
            <a:xfrm>
              <a:off x="5789196" y="3301597"/>
              <a:ext cx="1905610" cy="355949"/>
            </a:xfrm>
            <a:prstGeom prst="leftRightArrow">
              <a:avLst/>
            </a:prstGeom>
            <a:solidFill>
              <a:srgbClr val="FFE5F2"/>
            </a:solidFill>
            <a:ln w="12700">
              <a:solidFill>
                <a:srgbClr val="00004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7" name="テキスト ボックス 16">
              <a:extLst>
                <a:ext uri="{FF2B5EF4-FFF2-40B4-BE49-F238E27FC236}">
                  <a16:creationId xmlns:a16="http://schemas.microsoft.com/office/drawing/2014/main" xmlns="" id="{34BC58B5-BED0-4FCE-891B-7F03776FDEA8}"/>
                </a:ext>
              </a:extLst>
            </p:cNvPr>
            <p:cNvSpPr txBox="1"/>
            <p:nvPr/>
          </p:nvSpPr>
          <p:spPr>
            <a:xfrm>
              <a:off x="5852030" y="3366697"/>
              <a:ext cx="1914307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1100" dirty="0">
                  <a:solidFill>
                    <a:srgbClr val="000066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この範囲内に全体の</a:t>
              </a:r>
              <a:r>
                <a:rPr kumimoji="1" lang="en-US" altLang="ja-JP" sz="1100" dirty="0">
                  <a:solidFill>
                    <a:srgbClr val="000066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95.4%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90637161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>
            <a:extLst>
              <a:ext uri="{FF2B5EF4-FFF2-40B4-BE49-F238E27FC236}">
                <a16:creationId xmlns:a16="http://schemas.microsoft.com/office/drawing/2014/main" xmlns="" id="{DAC37AE8-CD0C-4A9B-814E-9A80C031AEC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ja-JP" altLang="en-US" dirty="0"/>
              <a:t>それでは例題です</a:t>
            </a:r>
          </a:p>
        </p:txBody>
      </p:sp>
      <p:sp>
        <p:nvSpPr>
          <p:cNvPr id="5" name="サブタイトル 4">
            <a:extLst>
              <a:ext uri="{FF2B5EF4-FFF2-40B4-BE49-F238E27FC236}">
                <a16:creationId xmlns:a16="http://schemas.microsoft.com/office/drawing/2014/main" xmlns="" id="{39F38697-4E74-41A9-A725-2EEF32217CB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xmlns="" id="{D451B775-E7B7-4193-A413-0943ADBC13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BD923-67C3-41E9-957C-8E47AB11A637}" type="slidenum">
              <a:rPr kumimoji="1" lang="ja-JP" altLang="en-US" smtClean="0"/>
              <a:pPr/>
              <a:t>12</a:t>
            </a:fld>
            <a:endParaRPr kumimoji="1" lang="ja-JP" altLang="en-US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xmlns="" id="{555A1E86-3349-4AF7-8CFF-D480F61337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ja-JP" altLang="en-US"/>
              <a:t>製作者：柿崎真沙子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07529336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23528" y="365126"/>
            <a:ext cx="8712968" cy="1325563"/>
          </a:xfrm>
        </p:spPr>
        <p:txBody>
          <a:bodyPr>
            <a:normAutofit/>
          </a:bodyPr>
          <a:lstStyle/>
          <a:p>
            <a:r>
              <a:rPr lang="ja-JP" altLang="en-US" dirty="0"/>
              <a:t>対象者一覧（某グループ）</a:t>
            </a:r>
            <a:endParaRPr kumimoji="1" lang="ja-JP" alt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A1E881-71EB-4B33-8112-559EFC18C928}" type="slidenum">
              <a:rPr kumimoji="1" lang="ja-JP" altLang="en-US" smtClean="0"/>
              <a:t>13</a:t>
            </a:fld>
            <a:endParaRPr kumimoji="1" lang="ja-JP" altLang="en-US"/>
          </a:p>
        </p:txBody>
      </p:sp>
      <p:graphicFrame>
        <p:nvGraphicFramePr>
          <p:cNvPr id="8" name="コンテンツ プレースホルダー 7">
            <a:extLst>
              <a:ext uri="{FF2B5EF4-FFF2-40B4-BE49-F238E27FC236}">
                <a16:creationId xmlns:a16="http://schemas.microsoft.com/office/drawing/2014/main" xmlns="" id="{3EA09657-A630-43AF-977E-72BA702CFE8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16329809"/>
              </p:ext>
            </p:extLst>
          </p:nvPr>
        </p:nvGraphicFramePr>
        <p:xfrm>
          <a:off x="457200" y="1468391"/>
          <a:ext cx="8229599" cy="4876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75657">
                  <a:extLst>
                    <a:ext uri="{9D8B030D-6E8A-4147-A177-3AD203B41FA5}">
                      <a16:colId xmlns:a16="http://schemas.microsoft.com/office/drawing/2014/main" xmlns="" val="1097188920"/>
                    </a:ext>
                  </a:extLst>
                </a:gridCol>
                <a:gridCol w="1175657">
                  <a:extLst>
                    <a:ext uri="{9D8B030D-6E8A-4147-A177-3AD203B41FA5}">
                      <a16:colId xmlns:a16="http://schemas.microsoft.com/office/drawing/2014/main" xmlns="" val="1580843644"/>
                    </a:ext>
                  </a:extLst>
                </a:gridCol>
                <a:gridCol w="1175657">
                  <a:extLst>
                    <a:ext uri="{9D8B030D-6E8A-4147-A177-3AD203B41FA5}">
                      <a16:colId xmlns:a16="http://schemas.microsoft.com/office/drawing/2014/main" xmlns="" val="1801164341"/>
                    </a:ext>
                  </a:extLst>
                </a:gridCol>
                <a:gridCol w="1175657">
                  <a:extLst>
                    <a:ext uri="{9D8B030D-6E8A-4147-A177-3AD203B41FA5}">
                      <a16:colId xmlns:a16="http://schemas.microsoft.com/office/drawing/2014/main" xmlns="" val="2489343326"/>
                    </a:ext>
                  </a:extLst>
                </a:gridCol>
                <a:gridCol w="1175657">
                  <a:extLst>
                    <a:ext uri="{9D8B030D-6E8A-4147-A177-3AD203B41FA5}">
                      <a16:colId xmlns:a16="http://schemas.microsoft.com/office/drawing/2014/main" xmlns="" val="3476509647"/>
                    </a:ext>
                  </a:extLst>
                </a:gridCol>
                <a:gridCol w="1175657">
                  <a:extLst>
                    <a:ext uri="{9D8B030D-6E8A-4147-A177-3AD203B41FA5}">
                      <a16:colId xmlns:a16="http://schemas.microsoft.com/office/drawing/2014/main" xmlns="" val="2379028948"/>
                    </a:ext>
                  </a:extLst>
                </a:gridCol>
                <a:gridCol w="1175657">
                  <a:extLst>
                    <a:ext uri="{9D8B030D-6E8A-4147-A177-3AD203B41FA5}">
                      <a16:colId xmlns:a16="http://schemas.microsoft.com/office/drawing/2014/main" xmlns="" val="3665531605"/>
                    </a:ext>
                  </a:extLst>
                </a:gridCol>
              </a:tblGrid>
              <a:tr h="25820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solidFill>
                            <a:srgbClr val="000066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個人番号</a:t>
                      </a:r>
                      <a:endParaRPr kumimoji="1" lang="en-US" altLang="ja-JP" sz="140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400" u="none" strike="noStrike" dirty="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生年月日</a:t>
                      </a:r>
                      <a:endParaRPr lang="ja-JP" altLang="en-US" sz="1400" b="0" i="0" u="none" strike="noStrike" dirty="0">
                        <a:solidFill>
                          <a:srgbClr val="000066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400" u="none" strike="noStrike" dirty="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年齢</a:t>
                      </a:r>
                      <a:endParaRPr lang="ja-JP" altLang="en-US" sz="1400" b="0" i="0" u="none" strike="noStrike" dirty="0">
                        <a:solidFill>
                          <a:srgbClr val="000066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400" u="none" strike="noStrike" dirty="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出身</a:t>
                      </a:r>
                      <a:endParaRPr lang="ja-JP" altLang="en-US" sz="1400" b="0" i="0" u="none" strike="noStrike" dirty="0">
                        <a:solidFill>
                          <a:srgbClr val="000066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200" b="0" i="0" u="none" strike="noStrike" dirty="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活動開始年月日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400" b="0" i="0" u="none" strike="noStrike" dirty="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卒業の有無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400" b="0" i="0" u="none" strike="noStrike" dirty="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卒業年月日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571908442"/>
                  </a:ext>
                </a:extLst>
              </a:tr>
              <a:tr h="258207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>
                          <a:solidFill>
                            <a:srgbClr val="000066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</a:t>
                      </a:r>
                      <a:endParaRPr kumimoji="1" lang="ja-JP" altLang="en-US" sz="140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>
                    <a:lnL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100" u="none" strike="noStrike" dirty="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1996</a:t>
                      </a:r>
                      <a:r>
                        <a:rPr lang="ja-JP" altLang="en-US" sz="1100" u="none" strike="noStrike" dirty="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年</a:t>
                      </a:r>
                      <a:r>
                        <a:rPr lang="en-US" altLang="ja-JP" sz="1100" u="none" strike="noStrike" dirty="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9</a:t>
                      </a:r>
                      <a:r>
                        <a:rPr lang="ja-JP" altLang="en-US" sz="1100" u="none" strike="noStrike" dirty="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月</a:t>
                      </a:r>
                      <a:r>
                        <a:rPr lang="en-US" altLang="ja-JP" sz="1100" u="none" strike="noStrike" dirty="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16</a:t>
                      </a:r>
                      <a:r>
                        <a:rPr lang="ja-JP" altLang="en-US" sz="1100" u="none" strike="noStrike" dirty="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日</a:t>
                      </a:r>
                      <a:endParaRPr lang="ja-JP" altLang="en-US" sz="1100" b="0" i="0" u="none" strike="noStrike" dirty="0">
                        <a:solidFill>
                          <a:srgbClr val="000066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400" u="none" strike="noStrike" dirty="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20</a:t>
                      </a:r>
                      <a:endParaRPr lang="en-US" altLang="ja-JP" sz="1400" b="0" i="0" u="none" strike="noStrike" dirty="0">
                        <a:solidFill>
                          <a:srgbClr val="000066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400" u="none" strike="noStrike" dirty="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山梨県</a:t>
                      </a:r>
                      <a:endParaRPr lang="ja-JP" altLang="en-US" sz="1400" b="0" i="0" u="none" strike="noStrike" dirty="0">
                        <a:solidFill>
                          <a:srgbClr val="000066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200" b="0" i="0" u="none" strike="noStrike" dirty="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2014</a:t>
                      </a:r>
                      <a:r>
                        <a:rPr lang="ja-JP" altLang="en-US" sz="1200" b="0" i="0" u="none" strike="noStrike" dirty="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年</a:t>
                      </a:r>
                      <a:r>
                        <a:rPr lang="en-US" altLang="ja-JP" sz="1200" b="0" i="0" u="none" strike="noStrike" dirty="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</a:t>
                      </a:r>
                      <a:r>
                        <a:rPr lang="ja-JP" altLang="en-US" sz="1200" b="0" i="0" u="none" strike="noStrike" dirty="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月</a:t>
                      </a:r>
                      <a:r>
                        <a:rPr lang="en-US" altLang="ja-JP" sz="1200" b="0" i="0" u="none" strike="noStrike" dirty="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</a:t>
                      </a:r>
                      <a:r>
                        <a:rPr lang="ja-JP" altLang="en-US" sz="1200" b="0" i="0" u="none" strike="noStrike" dirty="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日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1" i="0" u="none" strike="noStrike" dirty="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卒業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0" i="0" u="none" strike="noStrike" dirty="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2016</a:t>
                      </a:r>
                      <a:r>
                        <a:rPr lang="ja-JP" altLang="en-US" sz="1200" b="0" i="0" u="none" strike="noStrike" dirty="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年</a:t>
                      </a:r>
                      <a:r>
                        <a:rPr lang="en-US" altLang="ja-JP" sz="1200" b="0" i="0" u="none" strike="noStrike" dirty="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9</a:t>
                      </a:r>
                      <a:r>
                        <a:rPr lang="ja-JP" altLang="en-US" sz="1200" b="0" i="0" u="none" strike="noStrike" dirty="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月</a:t>
                      </a:r>
                      <a:r>
                        <a:rPr lang="en-US" altLang="ja-JP" sz="1200" b="0" i="0" u="none" strike="noStrike" dirty="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30</a:t>
                      </a:r>
                      <a:r>
                        <a:rPr lang="ja-JP" altLang="en-US" sz="1200" b="0" i="0" u="none" strike="noStrike" dirty="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日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724189155"/>
                  </a:ext>
                </a:extLst>
              </a:tr>
              <a:tr h="258207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>
                          <a:solidFill>
                            <a:srgbClr val="000066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2</a:t>
                      </a:r>
                      <a:endParaRPr kumimoji="1" lang="ja-JP" altLang="en-US" sz="140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>
                    <a:lnL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100" u="none" strike="noStrike" dirty="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1991</a:t>
                      </a:r>
                      <a:r>
                        <a:rPr lang="ja-JP" altLang="en-US" sz="1100" u="none" strike="noStrike" dirty="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年</a:t>
                      </a:r>
                      <a:r>
                        <a:rPr lang="en-US" altLang="ja-JP" sz="1100" u="none" strike="noStrike" dirty="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7</a:t>
                      </a:r>
                      <a:r>
                        <a:rPr lang="ja-JP" altLang="en-US" sz="1100" u="none" strike="noStrike" dirty="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月</a:t>
                      </a:r>
                      <a:r>
                        <a:rPr lang="en-US" altLang="ja-JP" sz="1100" u="none" strike="noStrike" dirty="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22</a:t>
                      </a:r>
                      <a:r>
                        <a:rPr lang="ja-JP" altLang="en-US" sz="1100" u="none" strike="noStrike" dirty="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日</a:t>
                      </a:r>
                      <a:endParaRPr lang="ja-JP" altLang="en-US" sz="1100" b="0" i="0" u="none" strike="noStrike" dirty="0">
                        <a:solidFill>
                          <a:srgbClr val="000066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400" u="none" strike="noStrike" dirty="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25</a:t>
                      </a:r>
                      <a:endParaRPr lang="en-US" altLang="ja-JP" sz="1400" b="0" i="0" u="none" strike="noStrike" dirty="0">
                        <a:solidFill>
                          <a:srgbClr val="000066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400" u="none" strike="noStrike" dirty="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山梨県</a:t>
                      </a:r>
                      <a:endParaRPr lang="ja-JP" altLang="en-US" sz="1400" b="0" i="0" u="none" strike="noStrike" dirty="0">
                        <a:solidFill>
                          <a:srgbClr val="000066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2014</a:t>
                      </a:r>
                      <a:r>
                        <a:rPr kumimoji="1" lang="ja-JP" altLang="en-US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年</a:t>
                      </a:r>
                      <a:r>
                        <a:rPr kumimoji="1" lang="en-US" altLang="ja-JP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</a:t>
                      </a:r>
                      <a:r>
                        <a:rPr kumimoji="1" lang="ja-JP" altLang="en-US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月</a:t>
                      </a:r>
                      <a:r>
                        <a:rPr kumimoji="1" lang="en-US" altLang="ja-JP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</a:t>
                      </a:r>
                      <a:r>
                        <a:rPr kumimoji="1" lang="ja-JP" altLang="en-US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日</a:t>
                      </a:r>
                      <a:endParaRPr kumimoji="1" lang="ja-JP" alt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uLnTx/>
                        <a:uFillTx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0" i="0" u="none" strike="noStrike" dirty="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在籍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200" b="0" i="0" u="none" strike="noStrike" dirty="0">
                        <a:solidFill>
                          <a:srgbClr val="000066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4187345297"/>
                  </a:ext>
                </a:extLst>
              </a:tr>
              <a:tr h="258207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>
                          <a:solidFill>
                            <a:srgbClr val="000066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3</a:t>
                      </a:r>
                      <a:endParaRPr kumimoji="1" lang="ja-JP" altLang="en-US" sz="140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>
                    <a:lnL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100" u="none" strike="noStrike" dirty="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1993</a:t>
                      </a:r>
                      <a:r>
                        <a:rPr lang="ja-JP" altLang="en-US" sz="1100" u="none" strike="noStrike" dirty="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年</a:t>
                      </a:r>
                      <a:r>
                        <a:rPr lang="en-US" altLang="ja-JP" sz="1100" u="none" strike="noStrike" dirty="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10</a:t>
                      </a:r>
                      <a:r>
                        <a:rPr lang="ja-JP" altLang="en-US" sz="1100" u="none" strike="noStrike" dirty="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月</a:t>
                      </a:r>
                      <a:r>
                        <a:rPr lang="en-US" altLang="ja-JP" sz="1100" u="none" strike="noStrike" dirty="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6</a:t>
                      </a:r>
                      <a:r>
                        <a:rPr lang="ja-JP" altLang="en-US" sz="1100" u="none" strike="noStrike" dirty="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日</a:t>
                      </a:r>
                      <a:endParaRPr lang="ja-JP" altLang="en-US" sz="1100" b="0" i="0" u="none" strike="noStrike" dirty="0">
                        <a:solidFill>
                          <a:srgbClr val="000066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400" b="0" i="0" u="none" strike="noStrike" dirty="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23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400" u="none" strike="noStrike" dirty="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大阪府</a:t>
                      </a:r>
                      <a:endParaRPr lang="ja-JP" altLang="en-US" sz="1400" b="0" i="0" u="none" strike="noStrike" dirty="0">
                        <a:solidFill>
                          <a:srgbClr val="000066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2014</a:t>
                      </a:r>
                      <a:r>
                        <a:rPr kumimoji="1" lang="ja-JP" altLang="en-US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年</a:t>
                      </a:r>
                      <a:r>
                        <a:rPr kumimoji="1" lang="en-US" altLang="ja-JP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</a:t>
                      </a:r>
                      <a:r>
                        <a:rPr kumimoji="1" lang="ja-JP" altLang="en-US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月</a:t>
                      </a:r>
                      <a:r>
                        <a:rPr kumimoji="1" lang="en-US" altLang="ja-JP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</a:t>
                      </a:r>
                      <a:r>
                        <a:rPr kumimoji="1" lang="ja-JP" altLang="en-US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日</a:t>
                      </a:r>
                      <a:endParaRPr kumimoji="1" lang="ja-JP" alt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uLnTx/>
                        <a:uFillTx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0" i="0" u="none" strike="noStrike" dirty="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在籍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200" b="0" i="0" u="none" strike="noStrike" dirty="0">
                        <a:solidFill>
                          <a:srgbClr val="000066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639499694"/>
                  </a:ext>
                </a:extLst>
              </a:tr>
              <a:tr h="258207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>
                          <a:solidFill>
                            <a:srgbClr val="000066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4</a:t>
                      </a:r>
                      <a:endParaRPr kumimoji="1" lang="ja-JP" altLang="en-US" sz="140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>
                    <a:lnL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100" u="none" strike="noStrike" dirty="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1996</a:t>
                      </a:r>
                      <a:r>
                        <a:rPr lang="ja-JP" altLang="en-US" sz="1100" u="none" strike="noStrike" dirty="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年</a:t>
                      </a:r>
                      <a:r>
                        <a:rPr lang="en-US" altLang="ja-JP" sz="1100" u="none" strike="noStrike" dirty="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10</a:t>
                      </a:r>
                      <a:r>
                        <a:rPr lang="ja-JP" altLang="en-US" sz="1100" u="none" strike="noStrike" dirty="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月</a:t>
                      </a:r>
                      <a:r>
                        <a:rPr lang="en-US" altLang="ja-JP" sz="1100" u="none" strike="noStrike" dirty="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8</a:t>
                      </a:r>
                      <a:r>
                        <a:rPr lang="ja-JP" altLang="en-US" sz="1100" u="none" strike="noStrike" dirty="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日</a:t>
                      </a:r>
                      <a:endParaRPr lang="ja-JP" altLang="en-US" sz="1100" b="0" i="0" u="none" strike="noStrike" dirty="0">
                        <a:solidFill>
                          <a:srgbClr val="000066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400" u="none" strike="noStrike" dirty="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20</a:t>
                      </a:r>
                      <a:endParaRPr lang="en-US" altLang="ja-JP" sz="1400" b="0" i="0" u="none" strike="noStrike" dirty="0">
                        <a:solidFill>
                          <a:srgbClr val="000066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400" u="none" strike="noStrike" dirty="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岩手県</a:t>
                      </a:r>
                      <a:endParaRPr lang="ja-JP" altLang="en-US" sz="1400" b="0" i="0" u="none" strike="noStrike" dirty="0">
                        <a:solidFill>
                          <a:srgbClr val="000066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2014</a:t>
                      </a:r>
                      <a:r>
                        <a:rPr kumimoji="1" lang="ja-JP" altLang="en-US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年</a:t>
                      </a:r>
                      <a:r>
                        <a:rPr kumimoji="1" lang="en-US" altLang="ja-JP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</a:t>
                      </a:r>
                      <a:r>
                        <a:rPr kumimoji="1" lang="ja-JP" altLang="en-US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月</a:t>
                      </a:r>
                      <a:r>
                        <a:rPr kumimoji="1" lang="en-US" altLang="ja-JP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</a:t>
                      </a:r>
                      <a:r>
                        <a:rPr kumimoji="1" lang="ja-JP" altLang="en-US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日</a:t>
                      </a:r>
                      <a:endParaRPr kumimoji="1" lang="ja-JP" alt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uLnTx/>
                        <a:uFillTx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1" i="0" u="none" strike="noStrike" dirty="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卒業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0" i="0" u="none" strike="noStrike" dirty="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2015</a:t>
                      </a:r>
                      <a:r>
                        <a:rPr lang="ja-JP" altLang="en-US" sz="1200" b="0" i="0" u="none" strike="noStrike" dirty="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年</a:t>
                      </a:r>
                      <a:r>
                        <a:rPr lang="en-US" altLang="ja-JP" sz="1200" b="0" i="0" u="none" strike="noStrike" dirty="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9</a:t>
                      </a:r>
                      <a:r>
                        <a:rPr lang="ja-JP" altLang="en-US" sz="1200" b="0" i="0" u="none" strike="noStrike" dirty="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月</a:t>
                      </a:r>
                      <a:r>
                        <a:rPr lang="en-US" altLang="ja-JP" sz="1200" b="0" i="0" u="none" strike="noStrike" dirty="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30</a:t>
                      </a:r>
                      <a:r>
                        <a:rPr lang="ja-JP" altLang="en-US" sz="1200" b="0" i="0" u="none" strike="noStrike" dirty="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日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677811140"/>
                  </a:ext>
                </a:extLst>
              </a:tr>
              <a:tr h="258207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>
                          <a:solidFill>
                            <a:srgbClr val="000066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5</a:t>
                      </a:r>
                      <a:endParaRPr kumimoji="1" lang="ja-JP" altLang="en-US" sz="140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>
                    <a:lnL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100" u="none" strike="noStrike" dirty="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1988</a:t>
                      </a:r>
                      <a:r>
                        <a:rPr lang="ja-JP" altLang="en-US" sz="1100" u="none" strike="noStrike" dirty="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年</a:t>
                      </a:r>
                      <a:r>
                        <a:rPr lang="en-US" altLang="ja-JP" sz="1100" u="none" strike="noStrike" dirty="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6</a:t>
                      </a:r>
                      <a:r>
                        <a:rPr lang="ja-JP" altLang="en-US" sz="1100" u="none" strike="noStrike" dirty="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月</a:t>
                      </a:r>
                      <a:r>
                        <a:rPr lang="en-US" altLang="ja-JP" sz="1100" u="none" strike="noStrike" dirty="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20</a:t>
                      </a:r>
                      <a:r>
                        <a:rPr lang="ja-JP" altLang="en-US" sz="1100" u="none" strike="noStrike" dirty="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日</a:t>
                      </a:r>
                      <a:endParaRPr lang="ja-JP" altLang="en-US" sz="1100" b="0" i="0" u="none" strike="noStrike" dirty="0">
                        <a:solidFill>
                          <a:srgbClr val="000066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400" u="none" strike="noStrike" dirty="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28</a:t>
                      </a:r>
                      <a:endParaRPr lang="en-US" altLang="ja-JP" sz="1400" b="0" i="0" u="none" strike="noStrike" dirty="0">
                        <a:solidFill>
                          <a:srgbClr val="000066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400" u="none" strike="noStrike" dirty="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山梨県</a:t>
                      </a:r>
                      <a:endParaRPr lang="ja-JP" altLang="en-US" sz="1400" b="0" i="0" u="none" strike="noStrike" dirty="0">
                        <a:solidFill>
                          <a:srgbClr val="000066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2014</a:t>
                      </a:r>
                      <a:r>
                        <a:rPr kumimoji="1" lang="ja-JP" altLang="en-US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年</a:t>
                      </a:r>
                      <a:r>
                        <a:rPr kumimoji="1" lang="en-US" altLang="ja-JP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</a:t>
                      </a:r>
                      <a:r>
                        <a:rPr kumimoji="1" lang="ja-JP" altLang="en-US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月</a:t>
                      </a:r>
                      <a:r>
                        <a:rPr kumimoji="1" lang="en-US" altLang="ja-JP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</a:t>
                      </a:r>
                      <a:r>
                        <a:rPr kumimoji="1" lang="ja-JP" altLang="en-US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日</a:t>
                      </a:r>
                      <a:endParaRPr kumimoji="1" lang="ja-JP" alt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uLnTx/>
                        <a:uFillTx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0" i="0" u="none" strike="noStrike" dirty="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在籍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200" b="0" i="0" u="none" strike="noStrike" dirty="0">
                        <a:solidFill>
                          <a:srgbClr val="000066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684867519"/>
                  </a:ext>
                </a:extLst>
              </a:tr>
              <a:tr h="258207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>
                          <a:solidFill>
                            <a:srgbClr val="000066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6</a:t>
                      </a:r>
                      <a:endParaRPr kumimoji="1" lang="ja-JP" altLang="en-US" sz="140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>
                    <a:lnL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100" u="none" strike="noStrike" dirty="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1993</a:t>
                      </a:r>
                      <a:r>
                        <a:rPr lang="ja-JP" altLang="en-US" sz="1100" u="none" strike="noStrike" dirty="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年</a:t>
                      </a:r>
                      <a:r>
                        <a:rPr lang="en-US" altLang="ja-JP" sz="1100" u="none" strike="noStrike" dirty="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7</a:t>
                      </a:r>
                      <a:r>
                        <a:rPr lang="ja-JP" altLang="en-US" sz="1100" u="none" strike="noStrike" dirty="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月</a:t>
                      </a:r>
                      <a:r>
                        <a:rPr lang="en-US" altLang="ja-JP" sz="1100" u="none" strike="noStrike" dirty="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22</a:t>
                      </a:r>
                      <a:r>
                        <a:rPr lang="ja-JP" altLang="en-US" sz="1100" u="none" strike="noStrike" dirty="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日</a:t>
                      </a:r>
                      <a:endParaRPr lang="ja-JP" altLang="en-US" sz="1100" b="0" i="0" u="none" strike="noStrike" dirty="0">
                        <a:solidFill>
                          <a:srgbClr val="000066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400" u="none" strike="noStrike" dirty="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23</a:t>
                      </a:r>
                      <a:endParaRPr lang="en-US" altLang="ja-JP" sz="1400" b="0" i="0" u="none" strike="noStrike" dirty="0">
                        <a:solidFill>
                          <a:srgbClr val="000066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400" u="none" strike="noStrike" dirty="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奈良県</a:t>
                      </a:r>
                      <a:endParaRPr lang="ja-JP" altLang="en-US" sz="1400" b="0" i="0" u="none" strike="noStrike" dirty="0">
                        <a:solidFill>
                          <a:srgbClr val="000066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2014</a:t>
                      </a:r>
                      <a:r>
                        <a:rPr kumimoji="1" lang="ja-JP" altLang="en-US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年</a:t>
                      </a:r>
                      <a:r>
                        <a:rPr kumimoji="1" lang="en-US" altLang="ja-JP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</a:t>
                      </a:r>
                      <a:r>
                        <a:rPr kumimoji="1" lang="ja-JP" altLang="en-US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月</a:t>
                      </a:r>
                      <a:r>
                        <a:rPr kumimoji="1" lang="en-US" altLang="ja-JP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</a:t>
                      </a:r>
                      <a:r>
                        <a:rPr kumimoji="1" lang="ja-JP" altLang="en-US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日</a:t>
                      </a:r>
                      <a:endParaRPr kumimoji="1" lang="ja-JP" alt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uLnTx/>
                        <a:uFillTx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1" i="0" u="none" strike="noStrike" dirty="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卒業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0" i="0" u="none" strike="noStrike" dirty="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2016</a:t>
                      </a:r>
                      <a:r>
                        <a:rPr lang="ja-JP" altLang="en-US" sz="1200" b="0" i="0" u="none" strike="noStrike" dirty="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年</a:t>
                      </a:r>
                      <a:r>
                        <a:rPr lang="en-US" altLang="ja-JP" sz="1200" b="0" i="0" u="none" strike="noStrike" dirty="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9</a:t>
                      </a:r>
                      <a:r>
                        <a:rPr lang="ja-JP" altLang="en-US" sz="1200" b="0" i="0" u="none" strike="noStrike" dirty="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月</a:t>
                      </a:r>
                      <a:r>
                        <a:rPr lang="en-US" altLang="ja-JP" sz="1200" b="0" i="0" u="none" strike="noStrike" dirty="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30</a:t>
                      </a:r>
                      <a:r>
                        <a:rPr lang="ja-JP" altLang="en-US" sz="1200" b="0" i="0" u="none" strike="noStrike" dirty="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日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646937563"/>
                  </a:ext>
                </a:extLst>
              </a:tr>
              <a:tr h="258207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>
                          <a:solidFill>
                            <a:srgbClr val="000066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7</a:t>
                      </a:r>
                      <a:endParaRPr kumimoji="1" lang="ja-JP" altLang="en-US" sz="140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>
                    <a:lnL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100" u="none" strike="noStrike" dirty="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1994</a:t>
                      </a:r>
                      <a:r>
                        <a:rPr lang="ja-JP" altLang="en-US" sz="1100" u="none" strike="noStrike" dirty="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年</a:t>
                      </a:r>
                      <a:r>
                        <a:rPr lang="en-US" altLang="ja-JP" sz="1100" u="none" strike="noStrike" dirty="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11</a:t>
                      </a:r>
                      <a:r>
                        <a:rPr lang="ja-JP" altLang="en-US" sz="1100" u="none" strike="noStrike" dirty="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月</a:t>
                      </a:r>
                      <a:r>
                        <a:rPr lang="en-US" altLang="ja-JP" sz="1100" u="none" strike="noStrike" dirty="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3</a:t>
                      </a:r>
                      <a:r>
                        <a:rPr lang="ja-JP" altLang="en-US" sz="1100" u="none" strike="noStrike" dirty="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日</a:t>
                      </a:r>
                      <a:endParaRPr lang="ja-JP" altLang="en-US" sz="1100" b="0" i="0" u="none" strike="noStrike" dirty="0">
                        <a:solidFill>
                          <a:srgbClr val="000066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400" u="none" strike="noStrike" dirty="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22</a:t>
                      </a:r>
                      <a:endParaRPr lang="en-US" altLang="ja-JP" sz="1400" b="0" i="0" u="none" strike="noStrike" dirty="0">
                        <a:solidFill>
                          <a:srgbClr val="000066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400" u="none" strike="noStrike" dirty="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静岡県</a:t>
                      </a:r>
                      <a:endParaRPr lang="ja-JP" altLang="en-US" sz="1400" b="0" i="0" u="none" strike="noStrike" dirty="0">
                        <a:solidFill>
                          <a:srgbClr val="000066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2014</a:t>
                      </a:r>
                      <a:r>
                        <a:rPr kumimoji="1" lang="ja-JP" altLang="en-US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年</a:t>
                      </a:r>
                      <a:r>
                        <a:rPr kumimoji="1" lang="en-US" altLang="ja-JP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</a:t>
                      </a:r>
                      <a:r>
                        <a:rPr kumimoji="1" lang="ja-JP" altLang="en-US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月</a:t>
                      </a:r>
                      <a:r>
                        <a:rPr kumimoji="1" lang="en-US" altLang="ja-JP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</a:t>
                      </a:r>
                      <a:r>
                        <a:rPr kumimoji="1" lang="ja-JP" altLang="en-US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日</a:t>
                      </a:r>
                      <a:endParaRPr kumimoji="1" lang="ja-JP" alt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uLnTx/>
                        <a:uFillTx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1" i="0" u="none" strike="noStrike" dirty="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卒業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0" i="0" u="none" strike="noStrike" dirty="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2015</a:t>
                      </a:r>
                      <a:r>
                        <a:rPr lang="ja-JP" altLang="en-US" sz="1200" b="0" i="0" u="none" strike="noStrike" dirty="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年</a:t>
                      </a:r>
                      <a:r>
                        <a:rPr lang="en-US" altLang="ja-JP" sz="1200" b="0" i="0" u="none" strike="noStrike" dirty="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3</a:t>
                      </a:r>
                      <a:r>
                        <a:rPr lang="ja-JP" altLang="en-US" sz="1200" b="0" i="0" u="none" strike="noStrike" dirty="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月</a:t>
                      </a:r>
                      <a:r>
                        <a:rPr lang="en-US" altLang="ja-JP" sz="1200" b="0" i="0" u="none" strike="noStrike" dirty="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30</a:t>
                      </a:r>
                      <a:r>
                        <a:rPr lang="ja-JP" altLang="en-US" sz="1200" b="0" i="0" u="none" strike="noStrike" dirty="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日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78603098"/>
                  </a:ext>
                </a:extLst>
              </a:tr>
              <a:tr h="258207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>
                          <a:solidFill>
                            <a:srgbClr val="000066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8</a:t>
                      </a:r>
                      <a:endParaRPr kumimoji="1" lang="ja-JP" altLang="en-US" sz="140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>
                    <a:lnL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100" u="none" strike="noStrike" dirty="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1992</a:t>
                      </a:r>
                      <a:r>
                        <a:rPr lang="ja-JP" altLang="en-US" sz="1100" u="none" strike="noStrike" dirty="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年</a:t>
                      </a:r>
                      <a:r>
                        <a:rPr lang="en-US" altLang="ja-JP" sz="1100" u="none" strike="noStrike" dirty="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10</a:t>
                      </a:r>
                      <a:r>
                        <a:rPr lang="ja-JP" altLang="en-US" sz="1100" u="none" strike="noStrike" dirty="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月</a:t>
                      </a:r>
                      <a:r>
                        <a:rPr lang="en-US" altLang="ja-JP" sz="1100" u="none" strike="noStrike" dirty="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7</a:t>
                      </a:r>
                      <a:r>
                        <a:rPr lang="ja-JP" altLang="en-US" sz="1100" u="none" strike="noStrike" dirty="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日</a:t>
                      </a:r>
                      <a:endParaRPr lang="ja-JP" altLang="en-US" sz="1100" b="0" i="0" u="none" strike="noStrike" dirty="0">
                        <a:solidFill>
                          <a:srgbClr val="000066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400" u="none" strike="noStrike" dirty="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24</a:t>
                      </a:r>
                      <a:endParaRPr lang="en-US" altLang="ja-JP" sz="1400" b="0" i="0" u="none" strike="noStrike" dirty="0">
                        <a:solidFill>
                          <a:srgbClr val="000066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400" u="none" strike="noStrike" dirty="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北海道</a:t>
                      </a:r>
                      <a:endParaRPr lang="ja-JP" altLang="en-US" sz="1400" b="0" i="0" u="none" strike="noStrike" dirty="0">
                        <a:solidFill>
                          <a:srgbClr val="000066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2014</a:t>
                      </a:r>
                      <a:r>
                        <a:rPr kumimoji="1" lang="ja-JP" altLang="en-US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年</a:t>
                      </a:r>
                      <a:r>
                        <a:rPr kumimoji="1" lang="en-US" altLang="ja-JP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</a:t>
                      </a:r>
                      <a:r>
                        <a:rPr kumimoji="1" lang="ja-JP" altLang="en-US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月</a:t>
                      </a:r>
                      <a:r>
                        <a:rPr kumimoji="1" lang="en-US" altLang="ja-JP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</a:t>
                      </a:r>
                      <a:r>
                        <a:rPr kumimoji="1" lang="ja-JP" altLang="en-US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日</a:t>
                      </a:r>
                      <a:endParaRPr kumimoji="1" lang="ja-JP" alt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uLnTx/>
                        <a:uFillTx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0" i="0" u="none" strike="noStrike" dirty="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在籍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200" b="0" i="0" u="none" strike="noStrike" dirty="0">
                        <a:solidFill>
                          <a:srgbClr val="000066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875339457"/>
                  </a:ext>
                </a:extLst>
              </a:tr>
              <a:tr h="258207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>
                          <a:solidFill>
                            <a:srgbClr val="000066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9</a:t>
                      </a:r>
                      <a:endParaRPr kumimoji="1" lang="ja-JP" altLang="en-US" sz="140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>
                    <a:lnL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100" u="none" strike="noStrike" dirty="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1991</a:t>
                      </a:r>
                      <a:r>
                        <a:rPr lang="ja-JP" altLang="en-US" sz="1100" u="none" strike="noStrike" dirty="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年</a:t>
                      </a:r>
                      <a:r>
                        <a:rPr lang="en-US" altLang="ja-JP" sz="1100" u="none" strike="noStrike" dirty="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12</a:t>
                      </a:r>
                      <a:r>
                        <a:rPr lang="ja-JP" altLang="en-US" sz="1100" u="none" strike="noStrike" dirty="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月</a:t>
                      </a:r>
                      <a:r>
                        <a:rPr lang="en-US" altLang="ja-JP" sz="1100" u="none" strike="noStrike" dirty="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7</a:t>
                      </a:r>
                      <a:r>
                        <a:rPr lang="ja-JP" altLang="en-US" sz="1100" u="none" strike="noStrike" dirty="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日</a:t>
                      </a:r>
                      <a:endParaRPr lang="ja-JP" altLang="en-US" sz="1100" b="0" i="0" u="none" strike="noStrike" dirty="0">
                        <a:solidFill>
                          <a:srgbClr val="000066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400" u="none" strike="noStrike" dirty="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25</a:t>
                      </a:r>
                      <a:endParaRPr lang="en-US" altLang="ja-JP" sz="1400" b="0" i="0" u="none" strike="noStrike" dirty="0">
                        <a:solidFill>
                          <a:srgbClr val="000066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400" u="none" strike="noStrike" dirty="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島根県</a:t>
                      </a:r>
                      <a:endParaRPr lang="ja-JP" altLang="en-US" sz="1400" b="0" i="0" u="none" strike="noStrike" dirty="0">
                        <a:solidFill>
                          <a:srgbClr val="000066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2014</a:t>
                      </a:r>
                      <a:r>
                        <a:rPr kumimoji="1" lang="ja-JP" altLang="en-US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年</a:t>
                      </a:r>
                      <a:r>
                        <a:rPr kumimoji="1" lang="en-US" altLang="ja-JP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</a:t>
                      </a:r>
                      <a:r>
                        <a:rPr kumimoji="1" lang="ja-JP" altLang="en-US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月</a:t>
                      </a:r>
                      <a:r>
                        <a:rPr kumimoji="1" lang="en-US" altLang="ja-JP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</a:t>
                      </a:r>
                      <a:r>
                        <a:rPr kumimoji="1" lang="ja-JP" altLang="en-US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日</a:t>
                      </a:r>
                      <a:endParaRPr kumimoji="1" lang="ja-JP" alt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uLnTx/>
                        <a:uFillTx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1" i="0" u="none" strike="noStrike" dirty="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卒業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0" i="0" u="none" strike="noStrike" dirty="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2016</a:t>
                      </a:r>
                      <a:r>
                        <a:rPr lang="ja-JP" altLang="en-US" sz="1200" b="0" i="0" u="none" strike="noStrike" dirty="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年</a:t>
                      </a:r>
                      <a:r>
                        <a:rPr lang="en-US" altLang="ja-JP" sz="1200" b="0" i="0" u="none" strike="noStrike" dirty="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3</a:t>
                      </a:r>
                      <a:r>
                        <a:rPr lang="ja-JP" altLang="en-US" sz="1200" b="0" i="0" u="none" strike="noStrike" dirty="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月</a:t>
                      </a:r>
                      <a:r>
                        <a:rPr lang="en-US" altLang="ja-JP" sz="1200" b="0" i="0" u="none" strike="noStrike" dirty="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30</a:t>
                      </a:r>
                      <a:r>
                        <a:rPr lang="ja-JP" altLang="en-US" sz="1200" b="0" i="0" u="none" strike="noStrike" dirty="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日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181526015"/>
                  </a:ext>
                </a:extLst>
              </a:tr>
              <a:tr h="258207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>
                          <a:solidFill>
                            <a:srgbClr val="000066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10</a:t>
                      </a:r>
                      <a:endParaRPr kumimoji="1" lang="ja-JP" altLang="en-US" sz="140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>
                    <a:lnL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100" u="none" strike="noStrike" dirty="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1998</a:t>
                      </a:r>
                      <a:r>
                        <a:rPr lang="ja-JP" altLang="en-US" sz="1100" u="none" strike="noStrike" dirty="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年</a:t>
                      </a:r>
                      <a:r>
                        <a:rPr lang="en-US" altLang="ja-JP" sz="1100" u="none" strike="noStrike" dirty="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10</a:t>
                      </a:r>
                      <a:r>
                        <a:rPr lang="ja-JP" altLang="en-US" sz="1100" u="none" strike="noStrike" dirty="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月</a:t>
                      </a:r>
                      <a:r>
                        <a:rPr lang="en-US" altLang="ja-JP" sz="1100" u="none" strike="noStrike" dirty="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4</a:t>
                      </a:r>
                      <a:r>
                        <a:rPr lang="ja-JP" altLang="en-US" sz="1100" u="none" strike="noStrike" dirty="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日</a:t>
                      </a:r>
                      <a:endParaRPr lang="ja-JP" altLang="en-US" sz="1100" b="0" i="0" u="none" strike="noStrike" dirty="0">
                        <a:solidFill>
                          <a:srgbClr val="000066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400" u="none" strike="noStrike" dirty="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18</a:t>
                      </a:r>
                      <a:endParaRPr lang="en-US" altLang="ja-JP" sz="1400" b="0" i="0" u="none" strike="noStrike" dirty="0">
                        <a:solidFill>
                          <a:srgbClr val="000066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400" u="none" strike="noStrike" dirty="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新潟県</a:t>
                      </a:r>
                      <a:endParaRPr lang="ja-JP" altLang="en-US" sz="1400" b="0" i="0" u="none" strike="noStrike" dirty="0">
                        <a:solidFill>
                          <a:srgbClr val="000066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2014</a:t>
                      </a:r>
                      <a:r>
                        <a:rPr kumimoji="1" lang="ja-JP" altLang="en-US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年</a:t>
                      </a:r>
                      <a:r>
                        <a:rPr kumimoji="1" lang="en-US" altLang="ja-JP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</a:t>
                      </a:r>
                      <a:r>
                        <a:rPr kumimoji="1" lang="ja-JP" altLang="en-US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月</a:t>
                      </a:r>
                      <a:r>
                        <a:rPr kumimoji="1" lang="en-US" altLang="ja-JP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</a:t>
                      </a:r>
                      <a:r>
                        <a:rPr kumimoji="1" lang="ja-JP" altLang="en-US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日</a:t>
                      </a:r>
                      <a:endParaRPr kumimoji="1" lang="ja-JP" alt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uLnTx/>
                        <a:uFillTx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0" i="0" u="none" strike="noStrike" dirty="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在籍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200" b="0" i="0" u="none" strike="noStrike" dirty="0">
                        <a:solidFill>
                          <a:srgbClr val="000066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050192294"/>
                  </a:ext>
                </a:extLst>
              </a:tr>
              <a:tr h="258207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>
                          <a:solidFill>
                            <a:srgbClr val="000066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11</a:t>
                      </a:r>
                      <a:endParaRPr kumimoji="1" lang="ja-JP" altLang="en-US" sz="140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>
                    <a:lnL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100" u="none" strike="noStrike" dirty="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1989</a:t>
                      </a:r>
                      <a:r>
                        <a:rPr lang="ja-JP" altLang="en-US" sz="1100" u="none" strike="noStrike" dirty="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年</a:t>
                      </a:r>
                      <a:r>
                        <a:rPr lang="en-US" altLang="ja-JP" sz="1100" u="none" strike="noStrike" dirty="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11</a:t>
                      </a:r>
                      <a:r>
                        <a:rPr lang="ja-JP" altLang="en-US" sz="1100" u="none" strike="noStrike" dirty="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月</a:t>
                      </a:r>
                      <a:r>
                        <a:rPr lang="en-US" altLang="ja-JP" sz="1100" u="none" strike="noStrike" dirty="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25</a:t>
                      </a:r>
                      <a:r>
                        <a:rPr lang="ja-JP" altLang="en-US" sz="1100" u="none" strike="noStrike" dirty="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日</a:t>
                      </a:r>
                      <a:endParaRPr lang="ja-JP" altLang="en-US" sz="1100" b="0" i="0" u="none" strike="noStrike" dirty="0">
                        <a:solidFill>
                          <a:srgbClr val="000066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400" u="none" strike="noStrike" dirty="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27</a:t>
                      </a:r>
                      <a:endParaRPr lang="en-US" altLang="ja-JP" sz="1400" b="0" i="0" u="none" strike="noStrike" dirty="0">
                        <a:solidFill>
                          <a:srgbClr val="000066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400" u="none" strike="noStrike" dirty="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福井県</a:t>
                      </a:r>
                      <a:endParaRPr lang="ja-JP" altLang="en-US" sz="1400" b="0" i="0" u="none" strike="noStrike" dirty="0">
                        <a:solidFill>
                          <a:srgbClr val="000066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2014</a:t>
                      </a:r>
                      <a:r>
                        <a:rPr kumimoji="1" lang="ja-JP" altLang="en-US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年</a:t>
                      </a:r>
                      <a:r>
                        <a:rPr kumimoji="1" lang="en-US" altLang="ja-JP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</a:t>
                      </a:r>
                      <a:r>
                        <a:rPr kumimoji="1" lang="ja-JP" altLang="en-US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月</a:t>
                      </a:r>
                      <a:r>
                        <a:rPr kumimoji="1" lang="en-US" altLang="ja-JP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</a:t>
                      </a:r>
                      <a:r>
                        <a:rPr kumimoji="1" lang="ja-JP" altLang="en-US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日</a:t>
                      </a:r>
                      <a:endParaRPr kumimoji="1" lang="ja-JP" alt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uLnTx/>
                        <a:uFillTx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0" i="0" u="none" strike="noStrike" dirty="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在籍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200" b="0" i="0" u="none" strike="noStrike" dirty="0">
                        <a:solidFill>
                          <a:srgbClr val="000066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390609055"/>
                  </a:ext>
                </a:extLst>
              </a:tr>
              <a:tr h="258207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>
                          <a:solidFill>
                            <a:srgbClr val="000066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12</a:t>
                      </a:r>
                      <a:endParaRPr kumimoji="1" lang="ja-JP" altLang="en-US" sz="140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>
                    <a:lnL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100" u="none" strike="noStrike" dirty="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1996</a:t>
                      </a:r>
                      <a:r>
                        <a:rPr lang="ja-JP" altLang="en-US" sz="1100" u="none" strike="noStrike" dirty="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年</a:t>
                      </a:r>
                      <a:r>
                        <a:rPr lang="en-US" altLang="ja-JP" sz="1100" u="none" strike="noStrike" dirty="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10</a:t>
                      </a:r>
                      <a:r>
                        <a:rPr lang="ja-JP" altLang="en-US" sz="1100" u="none" strike="noStrike" dirty="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月</a:t>
                      </a:r>
                      <a:r>
                        <a:rPr lang="en-US" altLang="ja-JP" sz="1100" u="none" strike="noStrike" dirty="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3</a:t>
                      </a:r>
                      <a:r>
                        <a:rPr lang="ja-JP" altLang="en-US" sz="1100" u="none" strike="noStrike" dirty="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日</a:t>
                      </a:r>
                      <a:endParaRPr lang="ja-JP" altLang="en-US" sz="1100" b="0" i="0" u="none" strike="noStrike" dirty="0">
                        <a:solidFill>
                          <a:srgbClr val="000066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400" u="none" strike="noStrike" dirty="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20</a:t>
                      </a:r>
                      <a:endParaRPr lang="en-US" altLang="ja-JP" sz="1400" b="0" i="0" u="none" strike="noStrike" dirty="0">
                        <a:solidFill>
                          <a:srgbClr val="000066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400" u="none" strike="noStrike" dirty="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愛媛県</a:t>
                      </a:r>
                      <a:endParaRPr lang="ja-JP" altLang="en-US" sz="1400" b="0" i="0" u="none" strike="noStrike" dirty="0">
                        <a:solidFill>
                          <a:srgbClr val="000066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2014</a:t>
                      </a:r>
                      <a:r>
                        <a:rPr kumimoji="1" lang="ja-JP" altLang="en-US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年</a:t>
                      </a:r>
                      <a:r>
                        <a:rPr kumimoji="1" lang="en-US" altLang="ja-JP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</a:t>
                      </a:r>
                      <a:r>
                        <a:rPr kumimoji="1" lang="ja-JP" altLang="en-US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月</a:t>
                      </a:r>
                      <a:r>
                        <a:rPr kumimoji="1" lang="en-US" altLang="ja-JP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</a:t>
                      </a:r>
                      <a:r>
                        <a:rPr kumimoji="1" lang="ja-JP" altLang="en-US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日</a:t>
                      </a:r>
                      <a:endParaRPr kumimoji="1" lang="ja-JP" alt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uLnTx/>
                        <a:uFillTx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0" i="0" u="none" strike="noStrike" dirty="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在籍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200" b="0" i="0" u="none" strike="noStrike" dirty="0">
                        <a:solidFill>
                          <a:srgbClr val="000066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50976178"/>
                  </a:ext>
                </a:extLst>
              </a:tr>
              <a:tr h="258207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>
                          <a:solidFill>
                            <a:srgbClr val="000066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13</a:t>
                      </a:r>
                      <a:endParaRPr kumimoji="1" lang="ja-JP" altLang="en-US" sz="140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>
                    <a:lnL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100" u="none" strike="noStrike" dirty="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1993</a:t>
                      </a:r>
                      <a:r>
                        <a:rPr lang="ja-JP" altLang="en-US" sz="1100" u="none" strike="noStrike" dirty="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年</a:t>
                      </a:r>
                      <a:r>
                        <a:rPr lang="en-US" altLang="ja-JP" sz="1100" u="none" strike="noStrike" dirty="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7</a:t>
                      </a:r>
                      <a:r>
                        <a:rPr lang="ja-JP" altLang="en-US" sz="1100" u="none" strike="noStrike" dirty="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月</a:t>
                      </a:r>
                      <a:r>
                        <a:rPr lang="en-US" altLang="ja-JP" sz="1100" u="none" strike="noStrike" dirty="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22</a:t>
                      </a:r>
                      <a:r>
                        <a:rPr lang="ja-JP" altLang="en-US" sz="1100" u="none" strike="noStrike" dirty="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日</a:t>
                      </a:r>
                      <a:endParaRPr lang="ja-JP" altLang="en-US" sz="1100" b="0" i="0" u="none" strike="noStrike" dirty="0">
                        <a:solidFill>
                          <a:srgbClr val="000066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400" b="0" i="0" u="none" strike="noStrike" dirty="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23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400" u="none" strike="noStrike" dirty="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山形県</a:t>
                      </a:r>
                      <a:endParaRPr lang="ja-JP" altLang="en-US" sz="1400" b="0" i="0" u="none" strike="noStrike" dirty="0">
                        <a:solidFill>
                          <a:srgbClr val="000066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2014</a:t>
                      </a:r>
                      <a:r>
                        <a:rPr kumimoji="1" lang="ja-JP" altLang="en-US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年</a:t>
                      </a:r>
                      <a:r>
                        <a:rPr kumimoji="1" lang="en-US" altLang="ja-JP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</a:t>
                      </a:r>
                      <a:r>
                        <a:rPr kumimoji="1" lang="ja-JP" altLang="en-US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月</a:t>
                      </a:r>
                      <a:r>
                        <a:rPr kumimoji="1" lang="en-US" altLang="ja-JP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</a:t>
                      </a:r>
                      <a:r>
                        <a:rPr kumimoji="1" lang="ja-JP" altLang="en-US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日</a:t>
                      </a:r>
                      <a:endParaRPr kumimoji="1" lang="ja-JP" alt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uLnTx/>
                        <a:uFillTx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0" i="0" u="none" strike="noStrike" dirty="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在籍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200" b="0" i="0" u="none" strike="noStrike" dirty="0">
                        <a:solidFill>
                          <a:srgbClr val="000066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104438293"/>
                  </a:ext>
                </a:extLst>
              </a:tr>
              <a:tr h="258207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>
                          <a:solidFill>
                            <a:srgbClr val="000066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14</a:t>
                      </a:r>
                      <a:endParaRPr kumimoji="1" lang="ja-JP" altLang="en-US" sz="140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>
                    <a:lnL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100" u="none" strike="noStrike" dirty="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1988</a:t>
                      </a:r>
                      <a:r>
                        <a:rPr lang="ja-JP" altLang="en-US" sz="1100" u="none" strike="noStrike" dirty="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年</a:t>
                      </a:r>
                      <a:r>
                        <a:rPr lang="en-US" altLang="ja-JP" sz="1100" u="none" strike="noStrike" dirty="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</a:t>
                      </a:r>
                      <a:r>
                        <a:rPr lang="ja-JP" altLang="en-US" sz="1100" u="none" strike="noStrike" dirty="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月</a:t>
                      </a:r>
                      <a:r>
                        <a:rPr lang="en-US" altLang="ja-JP" sz="1100" u="none" strike="noStrike" dirty="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16</a:t>
                      </a:r>
                      <a:r>
                        <a:rPr lang="ja-JP" altLang="en-US" sz="1100" u="none" strike="noStrike" dirty="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日</a:t>
                      </a:r>
                      <a:endParaRPr lang="ja-JP" altLang="en-US" sz="1100" b="0" i="0" u="none" strike="noStrike" dirty="0">
                        <a:solidFill>
                          <a:srgbClr val="000066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400" u="none" strike="noStrike" dirty="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29</a:t>
                      </a:r>
                      <a:endParaRPr lang="en-US" altLang="ja-JP" sz="1400" b="0" i="0" u="none" strike="noStrike" dirty="0">
                        <a:solidFill>
                          <a:srgbClr val="000066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400" u="none" strike="noStrike" dirty="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秋田県</a:t>
                      </a:r>
                      <a:endParaRPr lang="ja-JP" altLang="en-US" sz="1400" b="0" i="0" u="none" strike="noStrike" dirty="0">
                        <a:solidFill>
                          <a:srgbClr val="000066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2014</a:t>
                      </a:r>
                      <a:r>
                        <a:rPr kumimoji="1" lang="ja-JP" altLang="en-US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年</a:t>
                      </a:r>
                      <a:r>
                        <a:rPr kumimoji="1" lang="en-US" altLang="ja-JP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</a:t>
                      </a:r>
                      <a:r>
                        <a:rPr kumimoji="1" lang="ja-JP" altLang="en-US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月</a:t>
                      </a:r>
                      <a:r>
                        <a:rPr kumimoji="1" lang="en-US" altLang="ja-JP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</a:t>
                      </a:r>
                      <a:r>
                        <a:rPr kumimoji="1" lang="ja-JP" altLang="en-US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日</a:t>
                      </a:r>
                      <a:endParaRPr kumimoji="1" lang="ja-JP" alt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uLnTx/>
                        <a:uFillTx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0" i="0" u="none" strike="noStrike" dirty="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在籍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200" b="0" i="0" u="none" strike="noStrike" dirty="0">
                        <a:solidFill>
                          <a:srgbClr val="000066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533182891"/>
                  </a:ext>
                </a:extLst>
              </a:tr>
              <a:tr h="258207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>
                          <a:solidFill>
                            <a:srgbClr val="000066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15</a:t>
                      </a:r>
                      <a:endParaRPr kumimoji="1" lang="ja-JP" altLang="en-US" sz="140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>
                    <a:lnL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100" u="none" strike="noStrike" dirty="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2000</a:t>
                      </a:r>
                      <a:r>
                        <a:rPr lang="ja-JP" altLang="en-US" sz="1100" u="none" strike="noStrike" dirty="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年</a:t>
                      </a:r>
                      <a:r>
                        <a:rPr lang="en-US" altLang="ja-JP" sz="1100" u="none" strike="noStrike" dirty="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</a:t>
                      </a:r>
                      <a:r>
                        <a:rPr lang="ja-JP" altLang="en-US" sz="1100" u="none" strike="noStrike" dirty="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月</a:t>
                      </a:r>
                      <a:r>
                        <a:rPr lang="en-US" altLang="ja-JP" sz="1100" u="none" strike="noStrike" dirty="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6</a:t>
                      </a:r>
                      <a:r>
                        <a:rPr lang="ja-JP" altLang="en-US" sz="1100" u="none" strike="noStrike" dirty="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日</a:t>
                      </a:r>
                      <a:endParaRPr lang="ja-JP" altLang="en-US" sz="1100" b="0" i="0" u="none" strike="noStrike" dirty="0">
                        <a:solidFill>
                          <a:srgbClr val="000066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400" u="none" strike="noStrike" dirty="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17</a:t>
                      </a:r>
                      <a:endParaRPr lang="en-US" altLang="ja-JP" sz="1400" b="0" i="0" u="none" strike="noStrike" dirty="0">
                        <a:solidFill>
                          <a:srgbClr val="000066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400" u="none" strike="noStrike" dirty="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秋田県</a:t>
                      </a:r>
                      <a:endParaRPr lang="ja-JP" altLang="en-US" sz="1400" b="0" i="0" u="none" strike="noStrike" dirty="0">
                        <a:solidFill>
                          <a:srgbClr val="000066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2014</a:t>
                      </a:r>
                      <a:r>
                        <a:rPr kumimoji="1" lang="ja-JP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年</a:t>
                      </a:r>
                      <a:r>
                        <a:rPr kumimoji="1" lang="en-US" altLang="ja-JP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</a:t>
                      </a:r>
                      <a:r>
                        <a:rPr kumimoji="1" lang="ja-JP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月</a:t>
                      </a:r>
                      <a:r>
                        <a:rPr kumimoji="1" lang="en-US" altLang="ja-JP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</a:t>
                      </a:r>
                      <a:r>
                        <a:rPr kumimoji="1" lang="ja-JP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日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1" i="0" u="none" strike="noStrike" dirty="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卒業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0" i="0" u="none" strike="noStrike" dirty="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2014</a:t>
                      </a:r>
                      <a:r>
                        <a:rPr lang="ja-JP" altLang="en-US" sz="1200" b="0" i="0" u="none" strike="noStrike" dirty="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年</a:t>
                      </a:r>
                      <a:r>
                        <a:rPr lang="en-US" altLang="ja-JP" sz="1200" b="0" i="0" u="none" strike="noStrike" dirty="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6</a:t>
                      </a:r>
                      <a:r>
                        <a:rPr lang="ja-JP" altLang="en-US" sz="1200" b="0" i="0" u="none" strike="noStrike" dirty="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月</a:t>
                      </a:r>
                      <a:r>
                        <a:rPr lang="en-US" altLang="ja-JP" sz="1200" b="0" i="0" u="none" strike="noStrike" dirty="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30</a:t>
                      </a:r>
                      <a:r>
                        <a:rPr lang="ja-JP" altLang="en-US" sz="1200" b="0" i="0" u="none" strike="noStrike" dirty="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日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281941705"/>
                  </a:ext>
                </a:extLst>
              </a:tr>
            </a:tbl>
          </a:graphicData>
        </a:graphic>
      </p:graphicFrame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xmlns="" id="{AA333486-4C49-4EDA-B1CA-810DBA4656FB}"/>
              </a:ext>
            </a:extLst>
          </p:cNvPr>
          <p:cNvSpPr txBox="1"/>
          <p:nvPr/>
        </p:nvSpPr>
        <p:spPr>
          <a:xfrm>
            <a:off x="6372200" y="6384572"/>
            <a:ext cx="180049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rgbClr val="00006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※</a:t>
            </a:r>
            <a:r>
              <a:rPr kumimoji="1" lang="ja-JP" altLang="en-US" sz="1400" dirty="0">
                <a:solidFill>
                  <a:srgbClr val="00006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架空のデータです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xmlns="" id="{CE9A25FA-8960-4B7B-AB9C-7D04FF1017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ja-JP" altLang="en-US"/>
              <a:t>製作者：柿崎真沙子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0532631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xmlns="" id="{90BD42DD-5D11-4E05-A67B-14ACCEC021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データの種類は何ですか</a:t>
            </a:r>
          </a:p>
        </p:txBody>
      </p:sp>
      <p:graphicFrame>
        <p:nvGraphicFramePr>
          <p:cNvPr id="5" name="コンテンツ プレースホルダー 4">
            <a:extLst>
              <a:ext uri="{FF2B5EF4-FFF2-40B4-BE49-F238E27FC236}">
                <a16:creationId xmlns:a16="http://schemas.microsoft.com/office/drawing/2014/main" xmlns="" id="{CC21F4B0-681D-4721-BDB1-8655ED499CA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62691240"/>
              </p:ext>
            </p:extLst>
          </p:nvPr>
        </p:nvGraphicFramePr>
        <p:xfrm>
          <a:off x="452264" y="1774812"/>
          <a:ext cx="8229600" cy="444386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743200">
                  <a:extLst>
                    <a:ext uri="{9D8B030D-6E8A-4147-A177-3AD203B41FA5}">
                      <a16:colId xmlns:a16="http://schemas.microsoft.com/office/drawing/2014/main" xmlns="" val="940114211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xmlns="" val="638631581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xmlns="" val="2180053716"/>
                    </a:ext>
                  </a:extLst>
                </a:gridCol>
              </a:tblGrid>
              <a:tr h="57601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>
                          <a:solidFill>
                            <a:srgbClr val="000066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データ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3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>
                          <a:solidFill>
                            <a:srgbClr val="000066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データの種類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3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3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>
                          <a:solidFill>
                            <a:srgbClr val="000066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代表値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3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936393395"/>
                  </a:ext>
                </a:extLst>
              </a:tr>
              <a:tr h="57601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>
                          <a:solidFill>
                            <a:srgbClr val="000066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生年月日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en-US" altLang="ja-JP" sz="240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pPr algn="ctr"/>
                      <a:endParaRPr kumimoji="1" lang="en-US" altLang="ja-JP" sz="240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240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003473593"/>
                  </a:ext>
                </a:extLst>
              </a:tr>
              <a:tr h="57601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>
                          <a:solidFill>
                            <a:srgbClr val="000066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生月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en-US" altLang="ja-JP" sz="2400" b="0" i="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pPr algn="ctr"/>
                      <a:endParaRPr kumimoji="1" lang="ja-JP" altLang="en-US" sz="2400" b="0" i="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240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982654850"/>
                  </a:ext>
                </a:extLst>
              </a:tr>
              <a:tr h="57601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>
                          <a:solidFill>
                            <a:srgbClr val="000066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年齢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en-US" altLang="ja-JP" sz="240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pPr algn="ctr"/>
                      <a:endParaRPr kumimoji="1" lang="ja-JP" altLang="en-US" sz="240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240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271909445"/>
                  </a:ext>
                </a:extLst>
              </a:tr>
              <a:tr h="57601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>
                          <a:solidFill>
                            <a:srgbClr val="000066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出身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240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2400" b="0" i="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227727330"/>
                  </a:ext>
                </a:extLst>
              </a:tr>
              <a:tr h="57601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dirty="0">
                          <a:solidFill>
                            <a:srgbClr val="000066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（自分の）</a:t>
                      </a:r>
                      <a:r>
                        <a:rPr kumimoji="1" lang="ja-JP" altLang="en-US" sz="2400" dirty="0">
                          <a:solidFill>
                            <a:srgbClr val="000066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好き嫌い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en-US" altLang="ja-JP" sz="240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pPr algn="ctr"/>
                      <a:endParaRPr kumimoji="1" lang="ja-JP" altLang="en-US" sz="240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240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4189245954"/>
                  </a:ext>
                </a:extLst>
              </a:tr>
            </a:tbl>
          </a:graphicData>
        </a:graphic>
      </p:graphicFrame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xmlns="" id="{97FBCB3E-A48E-4996-A25C-37F68C823C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BD923-67C3-41E9-957C-8E47AB11A637}" type="slidenum">
              <a:rPr kumimoji="1" lang="ja-JP" altLang="en-US" smtClean="0"/>
              <a:pPr/>
              <a:t>14</a:t>
            </a:fld>
            <a:endParaRPr kumimoji="1" lang="ja-JP" altLang="en-US" dirty="0"/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xmlns="" id="{9AA10C00-E45B-4166-9B05-18E1A342A2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ja-JP" altLang="en-US"/>
              <a:t>製作者：柿崎真沙子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97566108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xmlns="" id="{90BD42DD-5D11-4E05-A67B-14ACCEC021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データの種類は何ですか</a:t>
            </a:r>
          </a:p>
        </p:txBody>
      </p:sp>
      <p:graphicFrame>
        <p:nvGraphicFramePr>
          <p:cNvPr id="5" name="コンテンツ プレースホルダー 4">
            <a:extLst>
              <a:ext uri="{FF2B5EF4-FFF2-40B4-BE49-F238E27FC236}">
                <a16:creationId xmlns:a16="http://schemas.microsoft.com/office/drawing/2014/main" xmlns="" id="{CC21F4B0-681D-4721-BDB1-8655ED499CA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87547181"/>
              </p:ext>
            </p:extLst>
          </p:nvPr>
        </p:nvGraphicFramePr>
        <p:xfrm>
          <a:off x="452264" y="1774812"/>
          <a:ext cx="8229600" cy="444386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743200">
                  <a:extLst>
                    <a:ext uri="{9D8B030D-6E8A-4147-A177-3AD203B41FA5}">
                      <a16:colId xmlns:a16="http://schemas.microsoft.com/office/drawing/2014/main" xmlns="" val="940114211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xmlns="" val="638631581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xmlns="" val="2180053716"/>
                    </a:ext>
                  </a:extLst>
                </a:gridCol>
              </a:tblGrid>
              <a:tr h="57601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>
                          <a:solidFill>
                            <a:srgbClr val="000066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データ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3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>
                          <a:solidFill>
                            <a:srgbClr val="000066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データの種類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3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3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>
                          <a:solidFill>
                            <a:srgbClr val="000066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代表値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3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936393395"/>
                  </a:ext>
                </a:extLst>
              </a:tr>
              <a:tr h="57601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>
                          <a:solidFill>
                            <a:srgbClr val="000066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生年月日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>
                          <a:solidFill>
                            <a:srgbClr val="000066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間隔尺度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2400" b="0" i="0" kern="1200" dirty="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度数、最頻値、中央値、</a:t>
                      </a:r>
                      <a:r>
                        <a:rPr kumimoji="1" lang="ja-JP" altLang="en-US" sz="2400" b="0" i="0" dirty="0">
                          <a:solidFill>
                            <a:srgbClr val="000066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平均値</a:t>
                      </a:r>
                      <a:endParaRPr kumimoji="1" lang="ja-JP" altLang="en-US" sz="240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003473593"/>
                  </a:ext>
                </a:extLst>
              </a:tr>
              <a:tr h="57601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>
                          <a:solidFill>
                            <a:srgbClr val="000066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生月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b="0" i="0" dirty="0">
                          <a:solidFill>
                            <a:srgbClr val="000066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順序尺度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2400" b="0" i="0" kern="1200" dirty="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度数、最頻値、中央値</a:t>
                      </a:r>
                      <a:endParaRPr kumimoji="1" lang="ja-JP" altLang="en-US" sz="240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982654850"/>
                  </a:ext>
                </a:extLst>
              </a:tr>
              <a:tr h="57601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>
                          <a:solidFill>
                            <a:srgbClr val="000066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年齢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>
                          <a:solidFill>
                            <a:srgbClr val="000066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比尺度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2400" b="0" i="0" kern="1200" dirty="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度数、最頻値、中央値、</a:t>
                      </a:r>
                      <a:r>
                        <a:rPr kumimoji="1" lang="ja-JP" altLang="en-US" sz="2400" b="0" i="0" dirty="0">
                          <a:solidFill>
                            <a:srgbClr val="000066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平均値</a:t>
                      </a:r>
                      <a:endParaRPr kumimoji="1" lang="ja-JP" altLang="en-US" sz="240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271909445"/>
                  </a:ext>
                </a:extLst>
              </a:tr>
              <a:tr h="57601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>
                          <a:solidFill>
                            <a:srgbClr val="000066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出身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>
                          <a:solidFill>
                            <a:srgbClr val="000066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名義尺度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2400" b="0" i="0" kern="1200" dirty="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度数、最頻値</a:t>
                      </a:r>
                      <a:endParaRPr kumimoji="1" lang="ja-JP" altLang="en-US" sz="2400" b="0" i="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227727330"/>
                  </a:ext>
                </a:extLst>
              </a:tr>
              <a:tr h="57601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dirty="0">
                          <a:solidFill>
                            <a:srgbClr val="000066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（自分の）</a:t>
                      </a:r>
                      <a:r>
                        <a:rPr kumimoji="1" lang="ja-JP" altLang="en-US" sz="2400" dirty="0">
                          <a:solidFill>
                            <a:srgbClr val="000066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好き嫌い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>
                          <a:solidFill>
                            <a:srgbClr val="000066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順序尺度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2400" b="0" i="0" kern="1200" dirty="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度数、最頻値、中央値</a:t>
                      </a:r>
                      <a:endParaRPr kumimoji="1" lang="ja-JP" altLang="en-US" sz="240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4189245954"/>
                  </a:ext>
                </a:extLst>
              </a:tr>
            </a:tbl>
          </a:graphicData>
        </a:graphic>
      </p:graphicFrame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xmlns="" id="{97FBCB3E-A48E-4996-A25C-37F68C823C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BD923-67C3-41E9-957C-8E47AB11A637}" type="slidenum">
              <a:rPr kumimoji="1" lang="ja-JP" altLang="en-US" smtClean="0"/>
              <a:pPr/>
              <a:t>15</a:t>
            </a:fld>
            <a:endParaRPr kumimoji="1" lang="ja-JP" altLang="en-US" dirty="0"/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xmlns="" id="{84F0111C-301E-46A4-84BC-ACC24E8849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ja-JP" altLang="en-US"/>
              <a:t>製作者：柿崎真沙子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07097017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87079" y="365126"/>
            <a:ext cx="8569842" cy="1325563"/>
          </a:xfrm>
        </p:spPr>
        <p:txBody>
          <a:bodyPr/>
          <a:lstStyle/>
          <a:p>
            <a:r>
              <a:rPr lang="ja-JP" altLang="en-US" dirty="0"/>
              <a:t>データを</a:t>
            </a:r>
            <a:r>
              <a:rPr kumimoji="1" lang="ja-JP" altLang="en-US" dirty="0"/>
              <a:t>表にしてみよう！</a:t>
            </a:r>
          </a:p>
        </p:txBody>
      </p:sp>
      <p:graphicFrame>
        <p:nvGraphicFramePr>
          <p:cNvPr id="4" name="コンテンツ プレースホルダー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49244910"/>
              </p:ext>
            </p:extLst>
          </p:nvPr>
        </p:nvGraphicFramePr>
        <p:xfrm>
          <a:off x="628650" y="1432221"/>
          <a:ext cx="7886700" cy="46939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314450">
                  <a:extLst>
                    <a:ext uri="{9D8B030D-6E8A-4147-A177-3AD203B41FA5}">
                      <a16:colId xmlns:a16="http://schemas.microsoft.com/office/drawing/2014/main" xmlns="" val="571460210"/>
                    </a:ext>
                  </a:extLst>
                </a:gridCol>
                <a:gridCol w="1314450">
                  <a:extLst>
                    <a:ext uri="{9D8B030D-6E8A-4147-A177-3AD203B41FA5}">
                      <a16:colId xmlns:a16="http://schemas.microsoft.com/office/drawing/2014/main" xmlns="" val="2887853592"/>
                    </a:ext>
                  </a:extLst>
                </a:gridCol>
                <a:gridCol w="1314450">
                  <a:extLst>
                    <a:ext uri="{9D8B030D-6E8A-4147-A177-3AD203B41FA5}">
                      <a16:colId xmlns:a16="http://schemas.microsoft.com/office/drawing/2014/main" xmlns="" val="1866974897"/>
                    </a:ext>
                  </a:extLst>
                </a:gridCol>
                <a:gridCol w="1314450">
                  <a:extLst>
                    <a:ext uri="{9D8B030D-6E8A-4147-A177-3AD203B41FA5}">
                      <a16:colId xmlns:a16="http://schemas.microsoft.com/office/drawing/2014/main" xmlns="" val="3636094523"/>
                    </a:ext>
                  </a:extLst>
                </a:gridCol>
                <a:gridCol w="1314450">
                  <a:extLst>
                    <a:ext uri="{9D8B030D-6E8A-4147-A177-3AD203B41FA5}">
                      <a16:colId xmlns:a16="http://schemas.microsoft.com/office/drawing/2014/main" xmlns="" val="2956805304"/>
                    </a:ext>
                  </a:extLst>
                </a:gridCol>
                <a:gridCol w="1314450">
                  <a:extLst>
                    <a:ext uri="{9D8B030D-6E8A-4147-A177-3AD203B41FA5}">
                      <a16:colId xmlns:a16="http://schemas.microsoft.com/office/drawing/2014/main" xmlns="" val="3949375785"/>
                    </a:ext>
                  </a:extLst>
                </a:gridCol>
              </a:tblGrid>
              <a:tr h="20330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0" i="0" dirty="0">
                          <a:solidFill>
                            <a:srgbClr val="000066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年齢階級</a:t>
                      </a:r>
                    </a:p>
                  </a:txBody>
                  <a:tcPr>
                    <a:lnL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0" i="0" dirty="0">
                          <a:solidFill>
                            <a:srgbClr val="000066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度数</a:t>
                      </a:r>
                    </a:p>
                  </a:txBody>
                  <a:tcPr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0" i="0" dirty="0">
                          <a:solidFill>
                            <a:srgbClr val="000066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都道府県</a:t>
                      </a:r>
                    </a:p>
                  </a:txBody>
                  <a:tcPr>
                    <a:lnL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0" i="0" dirty="0">
                          <a:solidFill>
                            <a:srgbClr val="000066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度数</a:t>
                      </a:r>
                    </a:p>
                  </a:txBody>
                  <a:tcPr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0" i="0" dirty="0">
                          <a:solidFill>
                            <a:srgbClr val="000066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生月</a:t>
                      </a:r>
                    </a:p>
                  </a:txBody>
                  <a:tcPr>
                    <a:lnL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0" i="0" dirty="0">
                          <a:solidFill>
                            <a:srgbClr val="000066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度数</a:t>
                      </a:r>
                    </a:p>
                  </a:txBody>
                  <a:tcPr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670496297"/>
                  </a:ext>
                </a:extLst>
              </a:tr>
              <a:tr h="203302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b="0" i="0" dirty="0">
                          <a:solidFill>
                            <a:srgbClr val="000066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17</a:t>
                      </a:r>
                      <a:endParaRPr kumimoji="1" lang="ja-JP" altLang="en-US" sz="1600" b="0" i="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>
                    <a:lnL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600" b="0" i="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600" u="none" strike="noStrike" dirty="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山梨県</a:t>
                      </a:r>
                      <a:endParaRPr lang="ja-JP" altLang="en-US" sz="1600" b="0" i="0" u="none" strike="noStrike" dirty="0">
                        <a:solidFill>
                          <a:srgbClr val="000066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600" b="0" i="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600" dirty="0">
                          <a:solidFill>
                            <a:srgbClr val="000066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</a:t>
                      </a:r>
                    </a:p>
                  </a:txBody>
                  <a:tcPr>
                    <a:lnL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altLang="ja-JP" sz="160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2881727960"/>
                  </a:ext>
                </a:extLst>
              </a:tr>
              <a:tr h="203302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b="0" i="0" dirty="0">
                          <a:solidFill>
                            <a:srgbClr val="000066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18</a:t>
                      </a:r>
                      <a:endParaRPr kumimoji="1" lang="ja-JP" altLang="en-US" sz="1600" b="0" i="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>
                    <a:lnL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600" b="0" i="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600" u="none" strike="noStrike" dirty="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大阪府</a:t>
                      </a:r>
                      <a:endParaRPr lang="ja-JP" altLang="en-US" sz="1600" b="0" i="0" u="none" strike="noStrike" dirty="0">
                        <a:solidFill>
                          <a:srgbClr val="000066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600" b="0" i="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b="0" i="0" dirty="0">
                          <a:solidFill>
                            <a:srgbClr val="000066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2</a:t>
                      </a:r>
                      <a:endParaRPr kumimoji="1" lang="ja-JP" altLang="en-US" sz="1600" b="0" i="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>
                    <a:lnL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600" b="0" i="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3547803662"/>
                  </a:ext>
                </a:extLst>
              </a:tr>
              <a:tr h="203302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b="0" i="0" dirty="0">
                          <a:solidFill>
                            <a:srgbClr val="000066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19</a:t>
                      </a:r>
                      <a:endParaRPr kumimoji="1" lang="ja-JP" altLang="en-US" sz="1600" b="0" i="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>
                    <a:lnL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600" b="0" i="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600" u="none" strike="noStrike" dirty="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岩手県</a:t>
                      </a:r>
                      <a:endParaRPr lang="ja-JP" altLang="en-US" sz="1600" b="0" i="0" u="none" strike="noStrike" dirty="0">
                        <a:solidFill>
                          <a:srgbClr val="000066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600" b="0" i="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b="0" i="0" dirty="0">
                          <a:solidFill>
                            <a:srgbClr val="000066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3</a:t>
                      </a:r>
                      <a:endParaRPr kumimoji="1" lang="ja-JP" altLang="en-US" sz="1600" b="0" i="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>
                    <a:lnL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600" b="0" i="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2786299848"/>
                  </a:ext>
                </a:extLst>
              </a:tr>
              <a:tr h="203302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b="0" i="0" dirty="0">
                          <a:solidFill>
                            <a:srgbClr val="000066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20</a:t>
                      </a:r>
                      <a:endParaRPr kumimoji="1" lang="ja-JP" altLang="en-US" sz="1600" b="0" i="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>
                    <a:lnL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600" b="0" i="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600" u="none" strike="noStrike" dirty="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奈良県</a:t>
                      </a:r>
                      <a:endParaRPr lang="ja-JP" altLang="en-US" sz="1600" b="0" i="0" u="none" strike="noStrike" dirty="0">
                        <a:solidFill>
                          <a:srgbClr val="000066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600" b="0" i="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b="0" i="0" dirty="0">
                          <a:solidFill>
                            <a:srgbClr val="000066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4</a:t>
                      </a:r>
                      <a:endParaRPr kumimoji="1" lang="ja-JP" altLang="en-US" sz="1600" b="0" i="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>
                    <a:lnL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600" b="0" i="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99855530"/>
                  </a:ext>
                </a:extLst>
              </a:tr>
              <a:tr h="203302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b="0" i="0" dirty="0">
                          <a:solidFill>
                            <a:srgbClr val="000066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21</a:t>
                      </a:r>
                      <a:endParaRPr kumimoji="1" lang="ja-JP" altLang="en-US" sz="1600" b="0" i="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>
                    <a:lnL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600" b="0" i="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600" u="none" strike="noStrike" dirty="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静岡県</a:t>
                      </a:r>
                      <a:endParaRPr lang="ja-JP" altLang="en-US" sz="1600" b="0" i="0" u="none" strike="noStrike" dirty="0">
                        <a:solidFill>
                          <a:srgbClr val="000066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600" b="0" i="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b="0" i="0" dirty="0">
                          <a:solidFill>
                            <a:srgbClr val="000066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5</a:t>
                      </a:r>
                      <a:endParaRPr kumimoji="1" lang="ja-JP" altLang="en-US" sz="1600" b="0" i="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>
                    <a:lnL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600" b="0" i="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2164735731"/>
                  </a:ext>
                </a:extLst>
              </a:tr>
              <a:tr h="203302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b="0" i="0" dirty="0">
                          <a:solidFill>
                            <a:srgbClr val="000066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22</a:t>
                      </a:r>
                      <a:endParaRPr kumimoji="1" lang="ja-JP" altLang="en-US" sz="1600" b="0" i="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>
                    <a:lnL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600" b="0" i="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600" u="none" strike="noStrike" dirty="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北海道</a:t>
                      </a:r>
                      <a:endParaRPr lang="ja-JP" altLang="en-US" sz="1600" b="0" i="0" u="none" strike="noStrike" dirty="0">
                        <a:solidFill>
                          <a:srgbClr val="000066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600" b="0" i="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b="0" i="0" dirty="0">
                          <a:solidFill>
                            <a:srgbClr val="000066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6</a:t>
                      </a:r>
                      <a:endParaRPr kumimoji="1" lang="ja-JP" altLang="en-US" sz="1600" b="0" i="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>
                    <a:lnL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600" b="0" i="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3280272544"/>
                  </a:ext>
                </a:extLst>
              </a:tr>
              <a:tr h="203302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b="0" i="0" dirty="0">
                          <a:solidFill>
                            <a:srgbClr val="000066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23</a:t>
                      </a:r>
                      <a:endParaRPr kumimoji="1" lang="ja-JP" altLang="en-US" sz="1600" b="0" i="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>
                    <a:lnL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600" b="0" i="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600" u="none" strike="noStrike" dirty="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島根県</a:t>
                      </a:r>
                      <a:endParaRPr lang="ja-JP" altLang="en-US" sz="1600" b="0" i="0" u="none" strike="noStrike" dirty="0">
                        <a:solidFill>
                          <a:srgbClr val="000066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600" b="0" i="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b="0" i="0" dirty="0">
                          <a:solidFill>
                            <a:srgbClr val="000066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7</a:t>
                      </a:r>
                      <a:endParaRPr kumimoji="1" lang="ja-JP" altLang="en-US" sz="1600" b="0" i="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>
                    <a:lnL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600" b="0" i="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2809606201"/>
                  </a:ext>
                </a:extLst>
              </a:tr>
              <a:tr h="203302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b="0" i="0" dirty="0">
                          <a:solidFill>
                            <a:srgbClr val="000066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24</a:t>
                      </a:r>
                      <a:endParaRPr kumimoji="1" lang="ja-JP" altLang="en-US" sz="1600" b="0" i="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>
                    <a:lnL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600" b="0" i="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600" u="none" strike="noStrike" dirty="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新潟県</a:t>
                      </a:r>
                      <a:endParaRPr lang="ja-JP" altLang="en-US" sz="1600" b="0" i="0" u="none" strike="noStrike" dirty="0">
                        <a:solidFill>
                          <a:srgbClr val="000066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600" b="0" i="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b="0" i="0" dirty="0">
                          <a:solidFill>
                            <a:srgbClr val="000066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8</a:t>
                      </a:r>
                      <a:endParaRPr kumimoji="1" lang="ja-JP" altLang="en-US" sz="1600" b="0" i="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>
                    <a:lnL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600" b="0" i="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175549560"/>
                  </a:ext>
                </a:extLst>
              </a:tr>
              <a:tr h="217952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b="0" i="0" dirty="0">
                          <a:solidFill>
                            <a:srgbClr val="000066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25</a:t>
                      </a:r>
                      <a:endParaRPr kumimoji="1" lang="ja-JP" altLang="en-US" sz="1600" b="0" i="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>
                    <a:lnL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600" b="0" i="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600" u="none" strike="noStrike" dirty="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福井県</a:t>
                      </a:r>
                      <a:endParaRPr lang="ja-JP" altLang="en-US" sz="1600" b="0" i="0" u="none" strike="noStrike" dirty="0">
                        <a:solidFill>
                          <a:srgbClr val="000066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600" b="0" i="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b="0" i="0" dirty="0">
                          <a:solidFill>
                            <a:srgbClr val="000066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9</a:t>
                      </a:r>
                      <a:endParaRPr kumimoji="1" lang="ja-JP" altLang="en-US" sz="1600" b="0" i="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>
                    <a:lnL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600" b="0" i="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457999768"/>
                  </a:ext>
                </a:extLst>
              </a:tr>
              <a:tr h="203302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b="0" i="0" dirty="0">
                          <a:solidFill>
                            <a:srgbClr val="000066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26</a:t>
                      </a:r>
                      <a:endParaRPr kumimoji="1" lang="ja-JP" altLang="en-US" sz="1600" b="0" i="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>
                    <a:lnL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600" b="0" i="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600" u="none" strike="noStrike" dirty="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愛媛県</a:t>
                      </a:r>
                      <a:endParaRPr lang="ja-JP" altLang="en-US" sz="1600" b="0" i="0" u="none" strike="noStrike" dirty="0">
                        <a:solidFill>
                          <a:srgbClr val="000066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600" b="0" i="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b="0" i="0" dirty="0">
                          <a:solidFill>
                            <a:srgbClr val="000066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10</a:t>
                      </a:r>
                      <a:endParaRPr kumimoji="1" lang="ja-JP" altLang="en-US" sz="1600" b="0" i="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>
                    <a:lnL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600" b="0" i="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3602294684"/>
                  </a:ext>
                </a:extLst>
              </a:tr>
              <a:tr h="203302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b="0" i="0" dirty="0">
                          <a:solidFill>
                            <a:srgbClr val="000066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27</a:t>
                      </a:r>
                      <a:endParaRPr kumimoji="1" lang="ja-JP" altLang="en-US" sz="1600" b="0" i="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>
                    <a:lnL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600" b="0" i="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600" u="none" strike="noStrike" dirty="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山形県</a:t>
                      </a:r>
                      <a:endParaRPr lang="ja-JP" altLang="en-US" sz="1600" b="0" i="0" u="none" strike="noStrike" dirty="0">
                        <a:solidFill>
                          <a:srgbClr val="000066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600" b="0" i="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b="0" i="0" dirty="0">
                          <a:solidFill>
                            <a:srgbClr val="000066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11</a:t>
                      </a:r>
                      <a:endParaRPr kumimoji="1" lang="ja-JP" altLang="en-US" sz="1600" b="0" i="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>
                    <a:lnL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600" b="0" i="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4139898566"/>
                  </a:ext>
                </a:extLst>
              </a:tr>
              <a:tr h="203302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b="0" i="0" dirty="0">
                          <a:solidFill>
                            <a:srgbClr val="000066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28</a:t>
                      </a:r>
                      <a:endParaRPr kumimoji="1" lang="ja-JP" altLang="en-US" sz="1600" b="0" i="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>
                    <a:lnL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3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600" b="0" i="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3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600" u="none" strike="noStrike" dirty="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秋田県</a:t>
                      </a:r>
                      <a:endParaRPr lang="ja-JP" altLang="en-US" sz="1600" b="0" i="0" u="none" strike="noStrike" dirty="0">
                        <a:solidFill>
                          <a:srgbClr val="000066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600" b="0" i="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b="0" i="0" dirty="0">
                          <a:solidFill>
                            <a:srgbClr val="000066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12</a:t>
                      </a:r>
                      <a:endParaRPr kumimoji="1" lang="ja-JP" altLang="en-US" sz="1600" b="0" i="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>
                    <a:lnL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600" b="0" i="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235940778"/>
                  </a:ext>
                </a:extLst>
              </a:tr>
              <a:tr h="203302"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600" dirty="0">
                          <a:solidFill>
                            <a:srgbClr val="000066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29</a:t>
                      </a:r>
                      <a:endParaRPr lang="ja-JP" altLang="en-US" sz="160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>
                    <a:lnL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3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600" b="0" i="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3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ja-JP" altLang="en-US" sz="160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ja-JP" altLang="en-US" sz="160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ja-JP" altLang="en-US" sz="160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600" b="0" i="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2036908135"/>
                  </a:ext>
                </a:extLst>
              </a:tr>
            </a:tbl>
          </a:graphicData>
        </a:graphic>
      </p:graphicFrame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A1E881-71EB-4B33-8112-559EFC18C928}" type="slidenum">
              <a:rPr kumimoji="1" lang="ja-JP" altLang="en-US" smtClean="0"/>
              <a:t>16</a:t>
            </a:fld>
            <a:endParaRPr kumimoji="1" lang="ja-JP" altLang="en-US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xmlns="" id="{4FA459FC-00AC-48FB-A903-601BD7127C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ja-JP" altLang="en-US"/>
              <a:t>製作者：柿崎真沙子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07597195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87079" y="365126"/>
            <a:ext cx="8569842" cy="1325563"/>
          </a:xfrm>
        </p:spPr>
        <p:txBody>
          <a:bodyPr/>
          <a:lstStyle/>
          <a:p>
            <a:r>
              <a:rPr lang="ja-JP" altLang="en-US" dirty="0"/>
              <a:t>データを</a:t>
            </a:r>
            <a:r>
              <a:rPr kumimoji="1" lang="ja-JP" altLang="en-US" dirty="0"/>
              <a:t>表にしてみよう！</a:t>
            </a:r>
          </a:p>
        </p:txBody>
      </p:sp>
      <p:graphicFrame>
        <p:nvGraphicFramePr>
          <p:cNvPr id="4" name="コンテンツ プレースホルダー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39986405"/>
              </p:ext>
            </p:extLst>
          </p:nvPr>
        </p:nvGraphicFramePr>
        <p:xfrm>
          <a:off x="628650" y="1432221"/>
          <a:ext cx="7886700" cy="46939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314450">
                  <a:extLst>
                    <a:ext uri="{9D8B030D-6E8A-4147-A177-3AD203B41FA5}">
                      <a16:colId xmlns:a16="http://schemas.microsoft.com/office/drawing/2014/main" xmlns="" val="571460210"/>
                    </a:ext>
                  </a:extLst>
                </a:gridCol>
                <a:gridCol w="1314450">
                  <a:extLst>
                    <a:ext uri="{9D8B030D-6E8A-4147-A177-3AD203B41FA5}">
                      <a16:colId xmlns:a16="http://schemas.microsoft.com/office/drawing/2014/main" xmlns="" val="2887853592"/>
                    </a:ext>
                  </a:extLst>
                </a:gridCol>
                <a:gridCol w="1314450">
                  <a:extLst>
                    <a:ext uri="{9D8B030D-6E8A-4147-A177-3AD203B41FA5}">
                      <a16:colId xmlns:a16="http://schemas.microsoft.com/office/drawing/2014/main" xmlns="" val="1866974897"/>
                    </a:ext>
                  </a:extLst>
                </a:gridCol>
                <a:gridCol w="1314450">
                  <a:extLst>
                    <a:ext uri="{9D8B030D-6E8A-4147-A177-3AD203B41FA5}">
                      <a16:colId xmlns:a16="http://schemas.microsoft.com/office/drawing/2014/main" xmlns="" val="3636094523"/>
                    </a:ext>
                  </a:extLst>
                </a:gridCol>
                <a:gridCol w="1314450">
                  <a:extLst>
                    <a:ext uri="{9D8B030D-6E8A-4147-A177-3AD203B41FA5}">
                      <a16:colId xmlns:a16="http://schemas.microsoft.com/office/drawing/2014/main" xmlns="" val="2956805304"/>
                    </a:ext>
                  </a:extLst>
                </a:gridCol>
                <a:gridCol w="1314450">
                  <a:extLst>
                    <a:ext uri="{9D8B030D-6E8A-4147-A177-3AD203B41FA5}">
                      <a16:colId xmlns:a16="http://schemas.microsoft.com/office/drawing/2014/main" xmlns="" val="3949375785"/>
                    </a:ext>
                  </a:extLst>
                </a:gridCol>
              </a:tblGrid>
              <a:tr h="20330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0" i="0" dirty="0">
                          <a:solidFill>
                            <a:srgbClr val="000066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年齢階級</a:t>
                      </a:r>
                    </a:p>
                  </a:txBody>
                  <a:tcPr>
                    <a:lnL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0" i="0" dirty="0">
                          <a:solidFill>
                            <a:srgbClr val="000066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度数</a:t>
                      </a:r>
                    </a:p>
                  </a:txBody>
                  <a:tcPr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0" i="0" dirty="0">
                          <a:solidFill>
                            <a:srgbClr val="000066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都道府県</a:t>
                      </a:r>
                    </a:p>
                  </a:txBody>
                  <a:tcPr>
                    <a:lnL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0" i="0" dirty="0">
                          <a:solidFill>
                            <a:srgbClr val="000066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度数</a:t>
                      </a:r>
                    </a:p>
                  </a:txBody>
                  <a:tcPr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0" i="0" dirty="0">
                          <a:solidFill>
                            <a:srgbClr val="000066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生月</a:t>
                      </a:r>
                    </a:p>
                  </a:txBody>
                  <a:tcPr>
                    <a:lnL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0" i="0" dirty="0">
                          <a:solidFill>
                            <a:srgbClr val="000066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度数</a:t>
                      </a:r>
                    </a:p>
                  </a:txBody>
                  <a:tcPr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670496297"/>
                  </a:ext>
                </a:extLst>
              </a:tr>
              <a:tr h="203302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b="0" i="0" dirty="0">
                          <a:solidFill>
                            <a:srgbClr val="000066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17</a:t>
                      </a:r>
                      <a:endParaRPr kumimoji="1" lang="ja-JP" altLang="en-US" sz="1600" b="0" i="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>
                    <a:lnL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b="0" i="0" dirty="0">
                          <a:solidFill>
                            <a:srgbClr val="000066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</a:t>
                      </a:r>
                      <a:endParaRPr kumimoji="1" lang="ja-JP" altLang="en-US" sz="1600" b="0" i="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600" u="none" strike="noStrike" dirty="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山梨県</a:t>
                      </a:r>
                      <a:endParaRPr lang="ja-JP" altLang="en-US" sz="1600" b="0" i="0" u="none" strike="noStrike" dirty="0">
                        <a:solidFill>
                          <a:srgbClr val="000066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b="0" i="0" dirty="0">
                          <a:solidFill>
                            <a:srgbClr val="000066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3</a:t>
                      </a:r>
                      <a:endParaRPr kumimoji="1" lang="ja-JP" altLang="en-US" sz="1600" b="0" i="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600" dirty="0">
                          <a:solidFill>
                            <a:srgbClr val="000066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</a:t>
                      </a:r>
                    </a:p>
                  </a:txBody>
                  <a:tcPr>
                    <a:lnL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600" dirty="0">
                          <a:solidFill>
                            <a:srgbClr val="000066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2881727960"/>
                  </a:ext>
                </a:extLst>
              </a:tr>
              <a:tr h="203302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b="0" i="0" dirty="0">
                          <a:solidFill>
                            <a:srgbClr val="000066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18</a:t>
                      </a:r>
                      <a:endParaRPr kumimoji="1" lang="ja-JP" altLang="en-US" sz="1600" b="0" i="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>
                    <a:lnL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b="0" i="0" dirty="0">
                          <a:solidFill>
                            <a:srgbClr val="000066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</a:t>
                      </a:r>
                      <a:endParaRPr kumimoji="1" lang="ja-JP" altLang="en-US" sz="1600" b="0" i="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600" u="none" strike="noStrike" dirty="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大阪府</a:t>
                      </a:r>
                      <a:endParaRPr lang="ja-JP" altLang="en-US" sz="1600" b="0" i="0" u="none" strike="noStrike" dirty="0">
                        <a:solidFill>
                          <a:srgbClr val="000066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b="0" i="0" dirty="0">
                          <a:solidFill>
                            <a:srgbClr val="000066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</a:t>
                      </a:r>
                      <a:endParaRPr kumimoji="1" lang="ja-JP" altLang="en-US" sz="1600" b="0" i="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b="0" i="0" dirty="0">
                          <a:solidFill>
                            <a:srgbClr val="000066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2</a:t>
                      </a:r>
                      <a:endParaRPr kumimoji="1" lang="ja-JP" altLang="en-US" sz="1600" b="0" i="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>
                    <a:lnL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600" b="0" i="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3547803662"/>
                  </a:ext>
                </a:extLst>
              </a:tr>
              <a:tr h="203302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b="0" i="0" dirty="0">
                          <a:solidFill>
                            <a:srgbClr val="000066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19</a:t>
                      </a:r>
                      <a:endParaRPr kumimoji="1" lang="ja-JP" altLang="en-US" sz="1600" b="0" i="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>
                    <a:lnL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600" b="0" i="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600" u="none" strike="noStrike" dirty="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岩手県</a:t>
                      </a:r>
                      <a:endParaRPr lang="ja-JP" altLang="en-US" sz="1600" b="0" i="0" u="none" strike="noStrike" dirty="0">
                        <a:solidFill>
                          <a:srgbClr val="000066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b="0" i="0" dirty="0">
                          <a:solidFill>
                            <a:srgbClr val="000066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</a:t>
                      </a:r>
                      <a:endParaRPr kumimoji="1" lang="ja-JP" altLang="en-US" sz="1600" b="0" i="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b="0" i="0" dirty="0">
                          <a:solidFill>
                            <a:srgbClr val="000066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3</a:t>
                      </a:r>
                      <a:endParaRPr kumimoji="1" lang="ja-JP" altLang="en-US" sz="1600" b="0" i="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>
                    <a:lnL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600" b="0" i="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2786299848"/>
                  </a:ext>
                </a:extLst>
              </a:tr>
              <a:tr h="203302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b="0" i="0" dirty="0">
                          <a:solidFill>
                            <a:srgbClr val="000066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20</a:t>
                      </a:r>
                      <a:endParaRPr kumimoji="1" lang="ja-JP" altLang="en-US" sz="1600" b="0" i="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>
                    <a:lnL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b="0" i="0" dirty="0">
                          <a:solidFill>
                            <a:srgbClr val="000066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3</a:t>
                      </a:r>
                      <a:endParaRPr kumimoji="1" lang="ja-JP" altLang="en-US" sz="1600" b="0" i="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600" u="none" strike="noStrike" dirty="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奈良県</a:t>
                      </a:r>
                      <a:endParaRPr lang="ja-JP" altLang="en-US" sz="1600" b="0" i="0" u="none" strike="noStrike" dirty="0">
                        <a:solidFill>
                          <a:srgbClr val="000066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b="0" i="0" dirty="0">
                          <a:solidFill>
                            <a:srgbClr val="000066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</a:t>
                      </a:r>
                      <a:endParaRPr kumimoji="1" lang="ja-JP" altLang="en-US" sz="1600" b="0" i="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b="0" i="0" dirty="0">
                          <a:solidFill>
                            <a:srgbClr val="000066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4</a:t>
                      </a:r>
                      <a:endParaRPr kumimoji="1" lang="ja-JP" altLang="en-US" sz="1600" b="0" i="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>
                    <a:lnL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600" b="0" i="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99855530"/>
                  </a:ext>
                </a:extLst>
              </a:tr>
              <a:tr h="203302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b="0" i="0" dirty="0">
                          <a:solidFill>
                            <a:srgbClr val="000066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21</a:t>
                      </a:r>
                      <a:endParaRPr kumimoji="1" lang="ja-JP" altLang="en-US" sz="1600" b="0" i="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>
                    <a:lnL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600" b="0" i="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600" u="none" strike="noStrike" dirty="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静岡県</a:t>
                      </a:r>
                      <a:endParaRPr lang="ja-JP" altLang="en-US" sz="1600" b="0" i="0" u="none" strike="noStrike" dirty="0">
                        <a:solidFill>
                          <a:srgbClr val="000066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b="0" i="0" dirty="0">
                          <a:solidFill>
                            <a:srgbClr val="000066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</a:t>
                      </a:r>
                      <a:endParaRPr kumimoji="1" lang="ja-JP" altLang="en-US" sz="1600" b="0" i="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b="0" i="0" dirty="0">
                          <a:solidFill>
                            <a:srgbClr val="000066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5</a:t>
                      </a:r>
                      <a:endParaRPr kumimoji="1" lang="ja-JP" altLang="en-US" sz="1600" b="0" i="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>
                    <a:lnL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600" b="0" i="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2164735731"/>
                  </a:ext>
                </a:extLst>
              </a:tr>
              <a:tr h="203302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b="0" i="0" dirty="0">
                          <a:solidFill>
                            <a:srgbClr val="000066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22</a:t>
                      </a:r>
                      <a:endParaRPr kumimoji="1" lang="ja-JP" altLang="en-US" sz="1600" b="0" i="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>
                    <a:lnL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b="0" i="0" dirty="0">
                          <a:solidFill>
                            <a:srgbClr val="000066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</a:t>
                      </a:r>
                      <a:endParaRPr kumimoji="1" lang="ja-JP" altLang="en-US" sz="1600" b="0" i="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600" u="none" strike="noStrike" dirty="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北海道</a:t>
                      </a:r>
                      <a:endParaRPr lang="ja-JP" altLang="en-US" sz="1600" b="0" i="0" u="none" strike="noStrike" dirty="0">
                        <a:solidFill>
                          <a:srgbClr val="000066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b="0" i="0" dirty="0">
                          <a:solidFill>
                            <a:srgbClr val="000066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</a:t>
                      </a:r>
                      <a:endParaRPr kumimoji="1" lang="ja-JP" altLang="en-US" sz="1600" b="0" i="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b="0" i="0" dirty="0">
                          <a:solidFill>
                            <a:srgbClr val="000066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6</a:t>
                      </a:r>
                      <a:endParaRPr kumimoji="1" lang="ja-JP" altLang="en-US" sz="1600" b="0" i="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>
                    <a:lnL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b="0" i="0" dirty="0">
                          <a:solidFill>
                            <a:srgbClr val="000066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</a:t>
                      </a:r>
                      <a:endParaRPr kumimoji="1" lang="ja-JP" altLang="en-US" sz="1600" b="0" i="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3280272544"/>
                  </a:ext>
                </a:extLst>
              </a:tr>
              <a:tr h="203302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b="0" i="0" dirty="0">
                          <a:solidFill>
                            <a:srgbClr val="000066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23</a:t>
                      </a:r>
                      <a:endParaRPr kumimoji="1" lang="ja-JP" altLang="en-US" sz="1600" b="0" i="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>
                    <a:lnL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b="0" i="0" dirty="0">
                          <a:solidFill>
                            <a:srgbClr val="000066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3</a:t>
                      </a:r>
                      <a:endParaRPr kumimoji="1" lang="ja-JP" altLang="en-US" sz="1600" b="0" i="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600" u="none" strike="noStrike" dirty="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島根県</a:t>
                      </a:r>
                      <a:endParaRPr lang="ja-JP" altLang="en-US" sz="1600" b="0" i="0" u="none" strike="noStrike" dirty="0">
                        <a:solidFill>
                          <a:srgbClr val="000066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b="0" i="0" dirty="0">
                          <a:solidFill>
                            <a:srgbClr val="000066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</a:t>
                      </a:r>
                      <a:endParaRPr kumimoji="1" lang="ja-JP" altLang="en-US" sz="1600" b="0" i="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b="0" i="0" dirty="0">
                          <a:solidFill>
                            <a:srgbClr val="000066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7</a:t>
                      </a:r>
                      <a:endParaRPr kumimoji="1" lang="ja-JP" altLang="en-US" sz="1600" b="0" i="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>
                    <a:lnL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b="0" i="0" dirty="0">
                          <a:solidFill>
                            <a:srgbClr val="000066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3</a:t>
                      </a:r>
                      <a:endParaRPr kumimoji="1" lang="ja-JP" altLang="en-US" sz="1600" b="0" i="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2809606201"/>
                  </a:ext>
                </a:extLst>
              </a:tr>
              <a:tr h="203302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b="0" i="0" dirty="0">
                          <a:solidFill>
                            <a:srgbClr val="000066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24</a:t>
                      </a:r>
                      <a:endParaRPr kumimoji="1" lang="ja-JP" altLang="en-US" sz="1600" b="0" i="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>
                    <a:lnL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b="0" i="0" dirty="0">
                          <a:solidFill>
                            <a:srgbClr val="000066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</a:t>
                      </a:r>
                      <a:endParaRPr kumimoji="1" lang="ja-JP" altLang="en-US" sz="1600" b="0" i="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600" u="none" strike="noStrike" dirty="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新潟県</a:t>
                      </a:r>
                      <a:endParaRPr lang="ja-JP" altLang="en-US" sz="1600" b="0" i="0" u="none" strike="noStrike" dirty="0">
                        <a:solidFill>
                          <a:srgbClr val="000066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b="0" i="0" dirty="0">
                          <a:solidFill>
                            <a:srgbClr val="000066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</a:t>
                      </a:r>
                      <a:endParaRPr kumimoji="1" lang="ja-JP" altLang="en-US" sz="1600" b="0" i="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b="0" i="0" dirty="0">
                          <a:solidFill>
                            <a:srgbClr val="000066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8</a:t>
                      </a:r>
                      <a:endParaRPr kumimoji="1" lang="ja-JP" altLang="en-US" sz="1600" b="0" i="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>
                    <a:lnL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600" b="0" i="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175549560"/>
                  </a:ext>
                </a:extLst>
              </a:tr>
              <a:tr h="217952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b="0" i="0" dirty="0">
                          <a:solidFill>
                            <a:srgbClr val="000066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25</a:t>
                      </a:r>
                      <a:endParaRPr kumimoji="1" lang="ja-JP" altLang="en-US" sz="1600" b="0" i="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>
                    <a:lnL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b="0" i="0" dirty="0">
                          <a:solidFill>
                            <a:srgbClr val="000066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2</a:t>
                      </a:r>
                      <a:endParaRPr kumimoji="1" lang="ja-JP" altLang="en-US" sz="1600" b="0" i="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600" u="none" strike="noStrike" dirty="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福井県</a:t>
                      </a:r>
                      <a:endParaRPr lang="ja-JP" altLang="en-US" sz="1600" b="0" i="0" u="none" strike="noStrike" dirty="0">
                        <a:solidFill>
                          <a:srgbClr val="000066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b="0" i="0" dirty="0">
                          <a:solidFill>
                            <a:srgbClr val="000066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</a:t>
                      </a:r>
                      <a:endParaRPr kumimoji="1" lang="ja-JP" altLang="en-US" sz="1600" b="0" i="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b="0" i="0" dirty="0">
                          <a:solidFill>
                            <a:srgbClr val="000066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9</a:t>
                      </a:r>
                      <a:endParaRPr kumimoji="1" lang="ja-JP" altLang="en-US" sz="1600" b="0" i="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>
                    <a:lnL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b="0" i="0" dirty="0">
                          <a:solidFill>
                            <a:srgbClr val="000066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</a:t>
                      </a:r>
                      <a:endParaRPr kumimoji="1" lang="ja-JP" altLang="en-US" sz="1600" b="0" i="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457999768"/>
                  </a:ext>
                </a:extLst>
              </a:tr>
              <a:tr h="203302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b="0" i="0" dirty="0">
                          <a:solidFill>
                            <a:srgbClr val="000066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26</a:t>
                      </a:r>
                      <a:endParaRPr kumimoji="1" lang="ja-JP" altLang="en-US" sz="1600" b="0" i="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>
                    <a:lnL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600" b="0" i="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600" u="none" strike="noStrike" dirty="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愛媛県</a:t>
                      </a:r>
                      <a:endParaRPr lang="ja-JP" altLang="en-US" sz="1600" b="0" i="0" u="none" strike="noStrike" dirty="0">
                        <a:solidFill>
                          <a:srgbClr val="000066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b="0" i="0" dirty="0">
                          <a:solidFill>
                            <a:srgbClr val="000066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</a:t>
                      </a:r>
                      <a:endParaRPr kumimoji="1" lang="ja-JP" altLang="en-US" sz="1600" b="0" i="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b="0" i="0" dirty="0">
                          <a:solidFill>
                            <a:srgbClr val="000066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10</a:t>
                      </a:r>
                      <a:endParaRPr kumimoji="1" lang="ja-JP" altLang="en-US" sz="1600" b="0" i="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>
                    <a:lnL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b="0" i="0" dirty="0">
                          <a:solidFill>
                            <a:srgbClr val="000066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5</a:t>
                      </a:r>
                      <a:endParaRPr kumimoji="1" lang="ja-JP" altLang="en-US" sz="1600" b="0" i="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3602294684"/>
                  </a:ext>
                </a:extLst>
              </a:tr>
              <a:tr h="203302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b="0" i="0" dirty="0">
                          <a:solidFill>
                            <a:srgbClr val="000066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27</a:t>
                      </a:r>
                      <a:endParaRPr kumimoji="1" lang="ja-JP" altLang="en-US" sz="1600" b="0" i="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>
                    <a:lnL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b="0" i="0" dirty="0">
                          <a:solidFill>
                            <a:srgbClr val="000066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</a:t>
                      </a:r>
                      <a:endParaRPr kumimoji="1" lang="ja-JP" altLang="en-US" sz="1600" b="0" i="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600" u="none" strike="noStrike" dirty="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山形県</a:t>
                      </a:r>
                      <a:endParaRPr lang="ja-JP" altLang="en-US" sz="1600" b="0" i="0" u="none" strike="noStrike" dirty="0">
                        <a:solidFill>
                          <a:srgbClr val="000066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b="0" i="0" dirty="0">
                          <a:solidFill>
                            <a:srgbClr val="000066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</a:t>
                      </a:r>
                      <a:endParaRPr kumimoji="1" lang="ja-JP" altLang="en-US" sz="1600" b="0" i="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b="0" i="0" dirty="0">
                          <a:solidFill>
                            <a:srgbClr val="000066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11</a:t>
                      </a:r>
                      <a:endParaRPr kumimoji="1" lang="ja-JP" altLang="en-US" sz="1600" b="0" i="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>
                    <a:lnL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b="0" i="0" dirty="0">
                          <a:solidFill>
                            <a:srgbClr val="000066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2</a:t>
                      </a:r>
                      <a:endParaRPr kumimoji="1" lang="ja-JP" altLang="en-US" sz="1600" b="0" i="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4139898566"/>
                  </a:ext>
                </a:extLst>
              </a:tr>
              <a:tr h="203302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b="0" i="0" dirty="0">
                          <a:solidFill>
                            <a:srgbClr val="000066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28</a:t>
                      </a:r>
                      <a:endParaRPr kumimoji="1" lang="ja-JP" altLang="en-US" sz="1600" b="0" i="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>
                    <a:lnL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3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b="0" i="0" dirty="0">
                          <a:solidFill>
                            <a:srgbClr val="000066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</a:t>
                      </a:r>
                      <a:endParaRPr kumimoji="1" lang="ja-JP" altLang="en-US" sz="1600" b="0" i="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3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600" u="none" strike="noStrike" dirty="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秋田県</a:t>
                      </a:r>
                      <a:endParaRPr lang="ja-JP" altLang="en-US" sz="1600" b="0" i="0" u="none" strike="noStrike" dirty="0">
                        <a:solidFill>
                          <a:srgbClr val="000066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b="0" i="0" dirty="0">
                          <a:solidFill>
                            <a:srgbClr val="000066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2</a:t>
                      </a:r>
                      <a:endParaRPr kumimoji="1" lang="ja-JP" altLang="en-US" sz="1600" b="0" i="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b="0" i="0" dirty="0">
                          <a:solidFill>
                            <a:srgbClr val="000066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12</a:t>
                      </a:r>
                      <a:endParaRPr kumimoji="1" lang="ja-JP" altLang="en-US" sz="1600" b="0" i="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>
                    <a:lnL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b="0" i="0" dirty="0">
                          <a:solidFill>
                            <a:srgbClr val="000066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</a:t>
                      </a:r>
                      <a:endParaRPr kumimoji="1" lang="ja-JP" altLang="en-US" sz="1600" b="0" i="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235940778"/>
                  </a:ext>
                </a:extLst>
              </a:tr>
              <a:tr h="203302"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600" dirty="0">
                          <a:solidFill>
                            <a:srgbClr val="000066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29</a:t>
                      </a:r>
                      <a:endParaRPr lang="ja-JP" altLang="en-US" sz="160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>
                    <a:lnL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3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b="0" i="0" dirty="0">
                          <a:solidFill>
                            <a:srgbClr val="000066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</a:t>
                      </a:r>
                      <a:endParaRPr kumimoji="1" lang="ja-JP" altLang="en-US" sz="1600" b="0" i="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3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ja-JP" altLang="en-US" sz="160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ja-JP" altLang="en-US" sz="160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ja-JP" altLang="en-US" sz="160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600" b="0" i="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2036908135"/>
                  </a:ext>
                </a:extLst>
              </a:tr>
            </a:tbl>
          </a:graphicData>
        </a:graphic>
      </p:graphicFrame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A1E881-71EB-4B33-8112-559EFC18C928}" type="slidenum">
              <a:rPr kumimoji="1" lang="ja-JP" altLang="en-US" smtClean="0"/>
              <a:t>17</a:t>
            </a:fld>
            <a:endParaRPr kumimoji="1" lang="ja-JP" altLang="en-US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xmlns="" id="{790BC680-7889-4636-A6CB-1A98F821EE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ja-JP" altLang="en-US"/>
              <a:t>製作者：柿崎真沙子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70823275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度数分布をグラフにしよう！</a:t>
            </a:r>
            <a:endParaRPr kumimoji="1" lang="ja-JP" altLang="en-US" dirty="0"/>
          </a:p>
        </p:txBody>
      </p:sp>
      <p:graphicFrame>
        <p:nvGraphicFramePr>
          <p:cNvPr id="7" name="コンテンツ プレースホルダー 6"/>
          <p:cNvGraphicFramePr>
            <a:graphicFrameLocks noGrp="1"/>
          </p:cNvGraphicFramePr>
          <p:nvPr>
            <p:ph idx="1"/>
            <p:extLst/>
          </p:nvPr>
        </p:nvGraphicFramePr>
        <p:xfrm>
          <a:off x="584955" y="1509824"/>
          <a:ext cx="7974090" cy="470639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31606">
                  <a:extLst>
                    <a:ext uri="{9D8B030D-6E8A-4147-A177-3AD203B41FA5}">
                      <a16:colId xmlns:a16="http://schemas.microsoft.com/office/drawing/2014/main" xmlns="" val="920658737"/>
                    </a:ext>
                  </a:extLst>
                </a:gridCol>
                <a:gridCol w="531606">
                  <a:extLst>
                    <a:ext uri="{9D8B030D-6E8A-4147-A177-3AD203B41FA5}">
                      <a16:colId xmlns:a16="http://schemas.microsoft.com/office/drawing/2014/main" xmlns="" val="4062407642"/>
                    </a:ext>
                  </a:extLst>
                </a:gridCol>
                <a:gridCol w="531606">
                  <a:extLst>
                    <a:ext uri="{9D8B030D-6E8A-4147-A177-3AD203B41FA5}">
                      <a16:colId xmlns:a16="http://schemas.microsoft.com/office/drawing/2014/main" xmlns="" val="3226979669"/>
                    </a:ext>
                  </a:extLst>
                </a:gridCol>
                <a:gridCol w="531606">
                  <a:extLst>
                    <a:ext uri="{9D8B030D-6E8A-4147-A177-3AD203B41FA5}">
                      <a16:colId xmlns:a16="http://schemas.microsoft.com/office/drawing/2014/main" xmlns="" val="1131719998"/>
                    </a:ext>
                  </a:extLst>
                </a:gridCol>
                <a:gridCol w="531606">
                  <a:extLst>
                    <a:ext uri="{9D8B030D-6E8A-4147-A177-3AD203B41FA5}">
                      <a16:colId xmlns:a16="http://schemas.microsoft.com/office/drawing/2014/main" xmlns="" val="3424236096"/>
                    </a:ext>
                  </a:extLst>
                </a:gridCol>
                <a:gridCol w="531606">
                  <a:extLst>
                    <a:ext uri="{9D8B030D-6E8A-4147-A177-3AD203B41FA5}">
                      <a16:colId xmlns:a16="http://schemas.microsoft.com/office/drawing/2014/main" xmlns="" val="3680492582"/>
                    </a:ext>
                  </a:extLst>
                </a:gridCol>
                <a:gridCol w="531606">
                  <a:extLst>
                    <a:ext uri="{9D8B030D-6E8A-4147-A177-3AD203B41FA5}">
                      <a16:colId xmlns:a16="http://schemas.microsoft.com/office/drawing/2014/main" xmlns="" val="2290643087"/>
                    </a:ext>
                  </a:extLst>
                </a:gridCol>
                <a:gridCol w="531606">
                  <a:extLst>
                    <a:ext uri="{9D8B030D-6E8A-4147-A177-3AD203B41FA5}">
                      <a16:colId xmlns:a16="http://schemas.microsoft.com/office/drawing/2014/main" xmlns="" val="3860900367"/>
                    </a:ext>
                  </a:extLst>
                </a:gridCol>
                <a:gridCol w="531606">
                  <a:extLst>
                    <a:ext uri="{9D8B030D-6E8A-4147-A177-3AD203B41FA5}">
                      <a16:colId xmlns:a16="http://schemas.microsoft.com/office/drawing/2014/main" xmlns="" val="2606582219"/>
                    </a:ext>
                  </a:extLst>
                </a:gridCol>
                <a:gridCol w="531606">
                  <a:extLst>
                    <a:ext uri="{9D8B030D-6E8A-4147-A177-3AD203B41FA5}">
                      <a16:colId xmlns:a16="http://schemas.microsoft.com/office/drawing/2014/main" xmlns="" val="2121522826"/>
                    </a:ext>
                  </a:extLst>
                </a:gridCol>
                <a:gridCol w="531606">
                  <a:extLst>
                    <a:ext uri="{9D8B030D-6E8A-4147-A177-3AD203B41FA5}">
                      <a16:colId xmlns:a16="http://schemas.microsoft.com/office/drawing/2014/main" xmlns="" val="864491227"/>
                    </a:ext>
                  </a:extLst>
                </a:gridCol>
                <a:gridCol w="531606">
                  <a:extLst>
                    <a:ext uri="{9D8B030D-6E8A-4147-A177-3AD203B41FA5}">
                      <a16:colId xmlns:a16="http://schemas.microsoft.com/office/drawing/2014/main" xmlns="" val="3079508831"/>
                    </a:ext>
                  </a:extLst>
                </a:gridCol>
                <a:gridCol w="531606">
                  <a:extLst>
                    <a:ext uri="{9D8B030D-6E8A-4147-A177-3AD203B41FA5}">
                      <a16:colId xmlns:a16="http://schemas.microsoft.com/office/drawing/2014/main" xmlns="" val="4040078465"/>
                    </a:ext>
                  </a:extLst>
                </a:gridCol>
                <a:gridCol w="531606">
                  <a:extLst>
                    <a:ext uri="{9D8B030D-6E8A-4147-A177-3AD203B41FA5}">
                      <a16:colId xmlns:a16="http://schemas.microsoft.com/office/drawing/2014/main" xmlns="" val="4278640854"/>
                    </a:ext>
                  </a:extLst>
                </a:gridCol>
                <a:gridCol w="531606">
                  <a:extLst>
                    <a:ext uri="{9D8B030D-6E8A-4147-A177-3AD203B41FA5}">
                      <a16:colId xmlns:a16="http://schemas.microsoft.com/office/drawing/2014/main" xmlns="" val="3797237224"/>
                    </a:ext>
                  </a:extLst>
                </a:gridCol>
              </a:tblGrid>
              <a:tr h="470639"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728685983"/>
                  </a:ext>
                </a:extLst>
              </a:tr>
              <a:tr h="470639"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888001640"/>
                  </a:ext>
                </a:extLst>
              </a:tr>
              <a:tr h="470639"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073226736"/>
                  </a:ext>
                </a:extLst>
              </a:tr>
              <a:tr h="470639"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847553643"/>
                  </a:ext>
                </a:extLst>
              </a:tr>
              <a:tr h="470639"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987887664"/>
                  </a:ext>
                </a:extLst>
              </a:tr>
              <a:tr h="470639"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280974244"/>
                  </a:ext>
                </a:extLst>
              </a:tr>
              <a:tr h="470639"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665547089"/>
                  </a:ext>
                </a:extLst>
              </a:tr>
              <a:tr h="470639"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96690950"/>
                  </a:ext>
                </a:extLst>
              </a:tr>
              <a:tr h="470639"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528590516"/>
                  </a:ext>
                </a:extLst>
              </a:tr>
              <a:tr h="470639"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3153967866"/>
                  </a:ext>
                </a:extLst>
              </a:tr>
            </a:tbl>
          </a:graphicData>
        </a:graphic>
      </p:graphicFrame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A1E881-71EB-4B33-8112-559EFC18C928}" type="slidenum">
              <a:rPr kumimoji="1" lang="ja-JP" altLang="en-US" smtClean="0"/>
              <a:t>18</a:t>
            </a:fld>
            <a:endParaRPr kumimoji="1" lang="ja-JP" altLang="en-US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xmlns="" id="{DBBC13AD-DFB2-4A36-AD12-94E327DB9B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ja-JP" altLang="en-US"/>
              <a:t>製作者：柿崎真沙子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54611419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度数分布をグラフにしよう！</a:t>
            </a:r>
            <a:endParaRPr kumimoji="1" lang="ja-JP" altLang="en-US" dirty="0"/>
          </a:p>
        </p:txBody>
      </p:sp>
      <p:graphicFrame>
        <p:nvGraphicFramePr>
          <p:cNvPr id="7" name="コンテンツ プレースホルダー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38115765"/>
              </p:ext>
            </p:extLst>
          </p:nvPr>
        </p:nvGraphicFramePr>
        <p:xfrm>
          <a:off x="893437" y="1772816"/>
          <a:ext cx="3394725" cy="21336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26315">
                  <a:extLst>
                    <a:ext uri="{9D8B030D-6E8A-4147-A177-3AD203B41FA5}">
                      <a16:colId xmlns:a16="http://schemas.microsoft.com/office/drawing/2014/main" xmlns="" val="920658737"/>
                    </a:ext>
                  </a:extLst>
                </a:gridCol>
                <a:gridCol w="226315">
                  <a:extLst>
                    <a:ext uri="{9D8B030D-6E8A-4147-A177-3AD203B41FA5}">
                      <a16:colId xmlns:a16="http://schemas.microsoft.com/office/drawing/2014/main" xmlns="" val="4062407642"/>
                    </a:ext>
                  </a:extLst>
                </a:gridCol>
                <a:gridCol w="226315">
                  <a:extLst>
                    <a:ext uri="{9D8B030D-6E8A-4147-A177-3AD203B41FA5}">
                      <a16:colId xmlns:a16="http://schemas.microsoft.com/office/drawing/2014/main" xmlns="" val="3226979669"/>
                    </a:ext>
                  </a:extLst>
                </a:gridCol>
                <a:gridCol w="226315">
                  <a:extLst>
                    <a:ext uri="{9D8B030D-6E8A-4147-A177-3AD203B41FA5}">
                      <a16:colId xmlns:a16="http://schemas.microsoft.com/office/drawing/2014/main" xmlns="" val="1131719998"/>
                    </a:ext>
                  </a:extLst>
                </a:gridCol>
                <a:gridCol w="226315">
                  <a:extLst>
                    <a:ext uri="{9D8B030D-6E8A-4147-A177-3AD203B41FA5}">
                      <a16:colId xmlns:a16="http://schemas.microsoft.com/office/drawing/2014/main" xmlns="" val="3424236096"/>
                    </a:ext>
                  </a:extLst>
                </a:gridCol>
                <a:gridCol w="226315">
                  <a:extLst>
                    <a:ext uri="{9D8B030D-6E8A-4147-A177-3AD203B41FA5}">
                      <a16:colId xmlns:a16="http://schemas.microsoft.com/office/drawing/2014/main" xmlns="" val="3680492582"/>
                    </a:ext>
                  </a:extLst>
                </a:gridCol>
                <a:gridCol w="226315">
                  <a:extLst>
                    <a:ext uri="{9D8B030D-6E8A-4147-A177-3AD203B41FA5}">
                      <a16:colId xmlns:a16="http://schemas.microsoft.com/office/drawing/2014/main" xmlns="" val="2290643087"/>
                    </a:ext>
                  </a:extLst>
                </a:gridCol>
                <a:gridCol w="226315">
                  <a:extLst>
                    <a:ext uri="{9D8B030D-6E8A-4147-A177-3AD203B41FA5}">
                      <a16:colId xmlns:a16="http://schemas.microsoft.com/office/drawing/2014/main" xmlns="" val="3860900367"/>
                    </a:ext>
                  </a:extLst>
                </a:gridCol>
                <a:gridCol w="226315">
                  <a:extLst>
                    <a:ext uri="{9D8B030D-6E8A-4147-A177-3AD203B41FA5}">
                      <a16:colId xmlns:a16="http://schemas.microsoft.com/office/drawing/2014/main" xmlns="" val="2606582219"/>
                    </a:ext>
                  </a:extLst>
                </a:gridCol>
                <a:gridCol w="226315">
                  <a:extLst>
                    <a:ext uri="{9D8B030D-6E8A-4147-A177-3AD203B41FA5}">
                      <a16:colId xmlns:a16="http://schemas.microsoft.com/office/drawing/2014/main" xmlns="" val="2121522826"/>
                    </a:ext>
                  </a:extLst>
                </a:gridCol>
                <a:gridCol w="226315">
                  <a:extLst>
                    <a:ext uri="{9D8B030D-6E8A-4147-A177-3AD203B41FA5}">
                      <a16:colId xmlns:a16="http://schemas.microsoft.com/office/drawing/2014/main" xmlns="" val="864491227"/>
                    </a:ext>
                  </a:extLst>
                </a:gridCol>
                <a:gridCol w="226315">
                  <a:extLst>
                    <a:ext uri="{9D8B030D-6E8A-4147-A177-3AD203B41FA5}">
                      <a16:colId xmlns:a16="http://schemas.microsoft.com/office/drawing/2014/main" xmlns="" val="3079508831"/>
                    </a:ext>
                  </a:extLst>
                </a:gridCol>
                <a:gridCol w="226315">
                  <a:extLst>
                    <a:ext uri="{9D8B030D-6E8A-4147-A177-3AD203B41FA5}">
                      <a16:colId xmlns:a16="http://schemas.microsoft.com/office/drawing/2014/main" xmlns="" val="4040078465"/>
                    </a:ext>
                  </a:extLst>
                </a:gridCol>
                <a:gridCol w="226315">
                  <a:extLst>
                    <a:ext uri="{9D8B030D-6E8A-4147-A177-3AD203B41FA5}">
                      <a16:colId xmlns:a16="http://schemas.microsoft.com/office/drawing/2014/main" xmlns="" val="4278640854"/>
                    </a:ext>
                  </a:extLst>
                </a:gridCol>
                <a:gridCol w="226315">
                  <a:extLst>
                    <a:ext uri="{9D8B030D-6E8A-4147-A177-3AD203B41FA5}">
                      <a16:colId xmlns:a16="http://schemas.microsoft.com/office/drawing/2014/main" xmlns="" val="3797237224"/>
                    </a:ext>
                  </a:extLst>
                </a:gridCol>
              </a:tblGrid>
              <a:tr h="212510"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28575" cap="flat" cmpd="sng" algn="ctr">
                      <a:solidFill>
                        <a:srgbClr val="0000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728685983"/>
                  </a:ext>
                </a:extLst>
              </a:tr>
              <a:tr h="212510"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28575" cap="flat" cmpd="sng" algn="ctr">
                      <a:solidFill>
                        <a:srgbClr val="0000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888001640"/>
                  </a:ext>
                </a:extLst>
              </a:tr>
              <a:tr h="212510"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28575" cap="flat" cmpd="sng" algn="ctr">
                      <a:solidFill>
                        <a:srgbClr val="0000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073226736"/>
                  </a:ext>
                </a:extLst>
              </a:tr>
              <a:tr h="212510"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28575" cap="flat" cmpd="sng" algn="ctr">
                      <a:solidFill>
                        <a:srgbClr val="0000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847553643"/>
                  </a:ext>
                </a:extLst>
              </a:tr>
              <a:tr h="212510"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28575" cap="flat" cmpd="sng" algn="ctr">
                      <a:solidFill>
                        <a:srgbClr val="0000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987887664"/>
                  </a:ext>
                </a:extLst>
              </a:tr>
              <a:tr h="212510"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28575" cap="flat" cmpd="sng" algn="ctr">
                      <a:solidFill>
                        <a:srgbClr val="0000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280974244"/>
                  </a:ext>
                </a:extLst>
              </a:tr>
              <a:tr h="212510"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28575" cap="flat" cmpd="sng" algn="ctr">
                      <a:solidFill>
                        <a:srgbClr val="0000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665547089"/>
                  </a:ext>
                </a:extLst>
              </a:tr>
              <a:tr h="212510"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28575" cap="flat" cmpd="sng" algn="ctr">
                      <a:solidFill>
                        <a:srgbClr val="0000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96690950"/>
                  </a:ext>
                </a:extLst>
              </a:tr>
              <a:tr h="212510"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28575" cap="flat" cmpd="sng" algn="ctr">
                      <a:solidFill>
                        <a:srgbClr val="0000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528590516"/>
                  </a:ext>
                </a:extLst>
              </a:tr>
              <a:tr h="212510"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153967866"/>
                  </a:ext>
                </a:extLst>
              </a:tr>
            </a:tbl>
          </a:graphicData>
        </a:graphic>
      </p:graphicFrame>
      <p:sp>
        <p:nvSpPr>
          <p:cNvPr id="8" name="テキスト ボックス 7"/>
          <p:cNvSpPr txBox="1"/>
          <p:nvPr/>
        </p:nvSpPr>
        <p:spPr>
          <a:xfrm>
            <a:off x="1298819" y="3693190"/>
            <a:ext cx="2339102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000" b="1" dirty="0">
                <a:solidFill>
                  <a:srgbClr val="00006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16 19 22 25 27      </a:t>
            </a:r>
            <a:r>
              <a:rPr kumimoji="1" lang="ja-JP" altLang="en-US" sz="1000" b="1" dirty="0">
                <a:solidFill>
                  <a:srgbClr val="00006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（年齢・歳）</a:t>
            </a:r>
            <a:endParaRPr kumimoji="1" lang="en-US" altLang="ja-JP" sz="1000" b="1" dirty="0">
              <a:solidFill>
                <a:srgbClr val="000066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en-US" altLang="ja-JP" sz="1000" b="1" dirty="0">
                <a:solidFill>
                  <a:srgbClr val="00006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|    |   |    |   |   </a:t>
            </a:r>
          </a:p>
          <a:p>
            <a:r>
              <a:rPr kumimoji="1" lang="en-US" altLang="ja-JP" sz="1000" b="1" dirty="0">
                <a:solidFill>
                  <a:srgbClr val="00006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18 21 24 27 29 </a:t>
            </a:r>
            <a:endParaRPr kumimoji="1" lang="ja-JP" altLang="en-US" sz="1000" b="1" dirty="0">
              <a:solidFill>
                <a:srgbClr val="000066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A1E881-71EB-4B33-8112-559EFC18C928}" type="slidenum">
              <a:rPr kumimoji="1" lang="ja-JP" altLang="en-US" smtClean="0"/>
              <a:t>19</a:t>
            </a:fld>
            <a:endParaRPr kumimoji="1" lang="ja-JP" altLang="en-US"/>
          </a:p>
        </p:txBody>
      </p:sp>
      <p:graphicFrame>
        <p:nvGraphicFramePr>
          <p:cNvPr id="9" name="コンテンツ プレースホルダー 6">
            <a:extLst>
              <a:ext uri="{FF2B5EF4-FFF2-40B4-BE49-F238E27FC236}">
                <a16:creationId xmlns:a16="http://schemas.microsoft.com/office/drawing/2014/main" xmlns="" id="{93E9C646-C472-4ACE-9FB6-F973BB9019C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39088662"/>
              </p:ext>
            </p:extLst>
          </p:nvPr>
        </p:nvGraphicFramePr>
        <p:xfrm>
          <a:off x="4991100" y="1772816"/>
          <a:ext cx="3124200" cy="21336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08280">
                  <a:extLst>
                    <a:ext uri="{9D8B030D-6E8A-4147-A177-3AD203B41FA5}">
                      <a16:colId xmlns:a16="http://schemas.microsoft.com/office/drawing/2014/main" xmlns="" val="920658737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xmlns="" val="4062407642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xmlns="" val="3226979669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xmlns="" val="1131719998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xmlns="" val="3424236096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xmlns="" val="3680492582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xmlns="" val="2290643087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xmlns="" val="3860900367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xmlns="" val="2606582219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xmlns="" val="2121522826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xmlns="" val="864491227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xmlns="" val="3079508831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xmlns="" val="4040078465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xmlns="" val="4278640854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xmlns="" val="3797237224"/>
                    </a:ext>
                  </a:extLst>
                </a:gridCol>
              </a:tblGrid>
              <a:tr h="127505"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28575" cap="flat" cmpd="sng" algn="ctr">
                      <a:solidFill>
                        <a:srgbClr val="0000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728685983"/>
                  </a:ext>
                </a:extLst>
              </a:tr>
              <a:tr h="127505"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28575" cap="flat" cmpd="sng" algn="ctr">
                      <a:solidFill>
                        <a:srgbClr val="0000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888001640"/>
                  </a:ext>
                </a:extLst>
              </a:tr>
              <a:tr h="127505"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28575" cap="flat" cmpd="sng" algn="ctr">
                      <a:solidFill>
                        <a:srgbClr val="0000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073226736"/>
                  </a:ext>
                </a:extLst>
              </a:tr>
              <a:tr h="127505"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28575" cap="flat" cmpd="sng" algn="ctr">
                      <a:solidFill>
                        <a:srgbClr val="0000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847553643"/>
                  </a:ext>
                </a:extLst>
              </a:tr>
              <a:tr h="127505"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28575" cap="flat" cmpd="sng" algn="ctr">
                      <a:solidFill>
                        <a:srgbClr val="0000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987887664"/>
                  </a:ext>
                </a:extLst>
              </a:tr>
              <a:tr h="127505"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28575" cap="flat" cmpd="sng" algn="ctr">
                      <a:solidFill>
                        <a:srgbClr val="0000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280974244"/>
                  </a:ext>
                </a:extLst>
              </a:tr>
              <a:tr h="127505"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28575" cap="flat" cmpd="sng" algn="ctr">
                      <a:solidFill>
                        <a:srgbClr val="0000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665547089"/>
                  </a:ext>
                </a:extLst>
              </a:tr>
              <a:tr h="127505"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28575" cap="flat" cmpd="sng" algn="ctr">
                      <a:solidFill>
                        <a:srgbClr val="0000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96690950"/>
                  </a:ext>
                </a:extLst>
              </a:tr>
              <a:tr h="127505"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28575" cap="flat" cmpd="sng" algn="ctr">
                      <a:solidFill>
                        <a:srgbClr val="0000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528590516"/>
                  </a:ext>
                </a:extLst>
              </a:tr>
              <a:tr h="127505"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153967866"/>
                  </a:ext>
                </a:extLst>
              </a:tr>
            </a:tbl>
          </a:graphicData>
        </a:graphic>
      </p:graphicFrame>
      <p:graphicFrame>
        <p:nvGraphicFramePr>
          <p:cNvPr id="10" name="コンテンツ プレースホルダー 6">
            <a:extLst>
              <a:ext uri="{FF2B5EF4-FFF2-40B4-BE49-F238E27FC236}">
                <a16:creationId xmlns:a16="http://schemas.microsoft.com/office/drawing/2014/main" xmlns="" id="{55F51EEC-9EBE-4BF0-8A0F-F52D0C03B4A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18848924"/>
              </p:ext>
            </p:extLst>
          </p:nvPr>
        </p:nvGraphicFramePr>
        <p:xfrm>
          <a:off x="3203848" y="4152663"/>
          <a:ext cx="3124200" cy="21336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08280">
                  <a:extLst>
                    <a:ext uri="{9D8B030D-6E8A-4147-A177-3AD203B41FA5}">
                      <a16:colId xmlns:a16="http://schemas.microsoft.com/office/drawing/2014/main" xmlns="" val="920658737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xmlns="" val="4062407642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xmlns="" val="3226979669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xmlns="" val="1131719998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xmlns="" val="3424236096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xmlns="" val="3680492582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xmlns="" val="2290643087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xmlns="" val="3860900367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xmlns="" val="2606582219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xmlns="" val="2121522826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xmlns="" val="864491227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xmlns="" val="3079508831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xmlns="" val="4040078465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xmlns="" val="4278640854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xmlns="" val="379723722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R w="28575" cap="flat" cmpd="sng" algn="ctr">
                      <a:solidFill>
                        <a:srgbClr val="0000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28575" cap="flat" cmpd="sng" algn="ctr">
                      <a:solidFill>
                        <a:srgbClr val="0000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728685983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R w="28575" cap="flat" cmpd="sng" algn="ctr">
                      <a:solidFill>
                        <a:srgbClr val="0000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28575" cap="flat" cmpd="sng" algn="ctr">
                      <a:solidFill>
                        <a:srgbClr val="0000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888001640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R w="28575" cap="flat" cmpd="sng" algn="ctr">
                      <a:solidFill>
                        <a:srgbClr val="0000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28575" cap="flat" cmpd="sng" algn="ctr">
                      <a:solidFill>
                        <a:srgbClr val="0000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073226736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R w="28575" cap="flat" cmpd="sng" algn="ctr">
                      <a:solidFill>
                        <a:srgbClr val="0000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28575" cap="flat" cmpd="sng" algn="ctr">
                      <a:solidFill>
                        <a:srgbClr val="0000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847553643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R w="28575" cap="flat" cmpd="sng" algn="ctr">
                      <a:solidFill>
                        <a:srgbClr val="0000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28575" cap="flat" cmpd="sng" algn="ctr">
                      <a:solidFill>
                        <a:srgbClr val="0000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987887664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R w="28575" cap="flat" cmpd="sng" algn="ctr">
                      <a:solidFill>
                        <a:srgbClr val="0000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28575" cap="flat" cmpd="sng" algn="ctr">
                      <a:solidFill>
                        <a:srgbClr val="0000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280974244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R w="28575" cap="flat" cmpd="sng" algn="ctr">
                      <a:solidFill>
                        <a:srgbClr val="0000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/>
                    </a:p>
                  </a:txBody>
                  <a:tcPr>
                    <a:lnL w="28575" cap="flat" cmpd="sng" algn="ctr">
                      <a:solidFill>
                        <a:srgbClr val="0000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665547089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R w="28575" cap="flat" cmpd="sng" algn="ctr">
                      <a:solidFill>
                        <a:srgbClr val="0000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28575" cap="flat" cmpd="sng" algn="ctr">
                      <a:solidFill>
                        <a:srgbClr val="0000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96690950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R w="28575" cap="flat" cmpd="sng" algn="ctr">
                      <a:solidFill>
                        <a:srgbClr val="0000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28575" cap="flat" cmpd="sng" algn="ctr">
                      <a:solidFill>
                        <a:srgbClr val="0000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528590516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153967866"/>
                  </a:ext>
                </a:extLst>
              </a:tr>
            </a:tbl>
          </a:graphicData>
        </a:graphic>
      </p:graphicFrame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xmlns="" id="{B467848C-8026-40DF-B284-E8E8AD42CD16}"/>
              </a:ext>
            </a:extLst>
          </p:cNvPr>
          <p:cNvSpPr txBox="1"/>
          <p:nvPr/>
        </p:nvSpPr>
        <p:spPr>
          <a:xfrm>
            <a:off x="5364088" y="3700309"/>
            <a:ext cx="218521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900" b="1" dirty="0">
                <a:solidFill>
                  <a:srgbClr val="00006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甲</a:t>
            </a:r>
            <a:r>
              <a:rPr kumimoji="1" lang="ja-JP" altLang="en-US" sz="900" b="1" dirty="0">
                <a:solidFill>
                  <a:srgbClr val="00006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900" b="1" dirty="0">
                <a:solidFill>
                  <a:srgbClr val="00006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近</a:t>
            </a:r>
            <a:r>
              <a:rPr kumimoji="1" lang="ja-JP" altLang="en-US" sz="900" b="1" dirty="0">
                <a:solidFill>
                  <a:srgbClr val="00006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 東</a:t>
            </a:r>
            <a:r>
              <a:rPr lang="ja-JP" altLang="en-US" sz="900" b="1" dirty="0">
                <a:solidFill>
                  <a:srgbClr val="00006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 </a:t>
            </a:r>
            <a:r>
              <a:rPr kumimoji="1" lang="ja-JP" altLang="en-US" sz="900" b="1" dirty="0">
                <a:solidFill>
                  <a:srgbClr val="00006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中   </a:t>
            </a:r>
            <a:r>
              <a:rPr lang="ja-JP" altLang="en-US" sz="900" b="1" dirty="0">
                <a:solidFill>
                  <a:srgbClr val="00006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北　中　</a:t>
            </a:r>
            <a:r>
              <a:rPr kumimoji="1" lang="ja-JP" altLang="en-US" sz="900" b="1" dirty="0">
                <a:solidFill>
                  <a:srgbClr val="00006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  （出身地）</a:t>
            </a:r>
            <a:endParaRPr kumimoji="1" lang="en-US" altLang="ja-JP" sz="900" b="1" dirty="0">
              <a:solidFill>
                <a:srgbClr val="000066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900" b="1" dirty="0">
                <a:solidFill>
                  <a:srgbClr val="00006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信　畿  北  部   海   国　</a:t>
            </a:r>
            <a:endParaRPr lang="en-US" altLang="ja-JP" sz="900" b="1" dirty="0">
              <a:solidFill>
                <a:srgbClr val="000066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kumimoji="1" lang="ja-JP" altLang="en-US" sz="900" b="1" dirty="0">
                <a:solidFill>
                  <a:srgbClr val="00006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越　　　　　　 道　四　</a:t>
            </a:r>
            <a:endParaRPr kumimoji="1" lang="en-US" altLang="ja-JP" sz="900" b="1" dirty="0">
              <a:solidFill>
                <a:srgbClr val="000066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900" b="1" dirty="0">
                <a:solidFill>
                  <a:srgbClr val="00006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　　　　　　　 国</a:t>
            </a:r>
            <a:endParaRPr kumimoji="1" lang="ja-JP" altLang="en-US" sz="900" b="1" dirty="0">
              <a:solidFill>
                <a:srgbClr val="000066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xmlns="" id="{1077D41B-B247-46AC-9CE2-0934C03938E6}"/>
              </a:ext>
            </a:extLst>
          </p:cNvPr>
          <p:cNvSpPr txBox="1"/>
          <p:nvPr/>
        </p:nvSpPr>
        <p:spPr>
          <a:xfrm>
            <a:off x="3379659" y="6068407"/>
            <a:ext cx="317106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050" b="1" dirty="0">
                <a:solidFill>
                  <a:srgbClr val="00006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1   2  3  4   5   6   7  8   9 10 11 12</a:t>
            </a:r>
            <a:r>
              <a:rPr kumimoji="1" lang="ja-JP" altLang="en-US" sz="1050" b="1" dirty="0">
                <a:solidFill>
                  <a:srgbClr val="00006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1050" b="1" dirty="0">
                <a:solidFill>
                  <a:srgbClr val="00006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</a:t>
            </a:r>
            <a:r>
              <a:rPr kumimoji="1" lang="ja-JP" altLang="en-US" sz="1050" b="1" dirty="0">
                <a:solidFill>
                  <a:srgbClr val="00006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月）</a:t>
            </a:r>
            <a:endParaRPr kumimoji="1" lang="en-US" altLang="ja-JP" sz="1050" b="1" dirty="0">
              <a:solidFill>
                <a:srgbClr val="000066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xmlns="" id="{13303761-9C13-453D-A87B-D95022B910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ja-JP" altLang="en-US"/>
              <a:t>製作者：柿崎真沙子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1861129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ja-JP" altLang="en-US" dirty="0"/>
              <a:t>基本的な統計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608934"/>
          </a:xfrm>
        </p:spPr>
        <p:txBody>
          <a:bodyPr rtlCol="0">
            <a:normAutofit/>
          </a:bodyPr>
          <a:lstStyle/>
          <a:p>
            <a:pPr marL="690372" indent="-571500" eaLnBrk="1" fontAlgn="auto" hangingPunct="1">
              <a:spcBef>
                <a:spcPts val="0"/>
              </a:spcBef>
              <a:spcAft>
                <a:spcPts val="0"/>
              </a:spcAft>
              <a:buFont typeface="+mj-ea"/>
              <a:buAutoNum type="circleNumDbPlain"/>
              <a:defRPr/>
            </a:pPr>
            <a:endParaRPr lang="en-US" altLang="ja-JP" dirty="0"/>
          </a:p>
          <a:p>
            <a:pPr marL="582930" indent="-571500">
              <a:buFont typeface="+mj-ea"/>
              <a:buAutoNum type="circleNumDbPlain"/>
              <a:defRPr/>
            </a:pPr>
            <a:r>
              <a:rPr lang="ja-JP" altLang="en-US" dirty="0"/>
              <a:t>データの種類</a:t>
            </a:r>
            <a:endParaRPr lang="en-US" altLang="ja-JP" dirty="0"/>
          </a:p>
          <a:p>
            <a:pPr marL="582930" indent="-571500">
              <a:buFont typeface="+mj-ea"/>
              <a:buAutoNum type="circleNumDbPlain"/>
              <a:defRPr/>
            </a:pPr>
            <a:r>
              <a:rPr lang="ja-JP" altLang="en-US" dirty="0"/>
              <a:t>データの要約値</a:t>
            </a:r>
            <a:endParaRPr lang="en-US" altLang="ja-JP" dirty="0"/>
          </a:p>
          <a:p>
            <a:pPr marL="582930" indent="-571500">
              <a:buFont typeface="+mj-ea"/>
              <a:buAutoNum type="circleNumDbPlain"/>
              <a:defRPr/>
            </a:pPr>
            <a:r>
              <a:rPr lang="ja-JP" altLang="en-US" dirty="0"/>
              <a:t>データの分布を見る</a:t>
            </a:r>
            <a:endParaRPr lang="en-US" altLang="ja-JP" dirty="0"/>
          </a:p>
          <a:p>
            <a:pPr marL="582930" indent="-571500">
              <a:buFont typeface="+mj-ea"/>
              <a:buAutoNum type="circleNumDbPlain"/>
              <a:defRPr/>
            </a:pPr>
            <a:r>
              <a:rPr lang="ja-JP" altLang="en-US" dirty="0"/>
              <a:t>割合・比・率</a:t>
            </a:r>
            <a:endParaRPr lang="en-US" altLang="ja-JP" dirty="0"/>
          </a:p>
          <a:p>
            <a:pPr marL="982980" lvl="1" indent="-57150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endParaRPr lang="en-US" altLang="ja-JP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fld id="{BCE32D27-41F9-4202-9B2B-677F7073E7D1}" type="slidenum">
              <a:rPr lang="ja-JP" altLang="en-US">
                <a:solidFill>
                  <a:srgbClr val="898989"/>
                </a:solidFill>
              </a:rPr>
              <a:pPr eaLnBrk="1" hangingPunct="1"/>
              <a:t>2</a:t>
            </a:fld>
            <a:endParaRPr lang="ja-JP" altLang="en-US">
              <a:solidFill>
                <a:srgbClr val="898989"/>
              </a:solidFill>
            </a:endParaRP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xmlns="" id="{7652B88B-E9C8-4CF8-AFDC-3F4D7CF1AE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ja-JP" altLang="en-US"/>
              <a:t>製作者：柿崎真沙子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81693920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度数分布をグラフにしよう！</a:t>
            </a:r>
            <a:endParaRPr kumimoji="1" lang="ja-JP" altLang="en-US" dirty="0"/>
          </a:p>
        </p:txBody>
      </p:sp>
      <p:graphicFrame>
        <p:nvGraphicFramePr>
          <p:cNvPr id="7" name="コンテンツ プレースホルダー 6"/>
          <p:cNvGraphicFramePr>
            <a:graphicFrameLocks noGrp="1"/>
          </p:cNvGraphicFramePr>
          <p:nvPr>
            <p:ph idx="1"/>
            <p:extLst/>
          </p:nvPr>
        </p:nvGraphicFramePr>
        <p:xfrm>
          <a:off x="893437" y="1772816"/>
          <a:ext cx="3394725" cy="21336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26315">
                  <a:extLst>
                    <a:ext uri="{9D8B030D-6E8A-4147-A177-3AD203B41FA5}">
                      <a16:colId xmlns:a16="http://schemas.microsoft.com/office/drawing/2014/main" xmlns="" val="920658737"/>
                    </a:ext>
                  </a:extLst>
                </a:gridCol>
                <a:gridCol w="226315">
                  <a:extLst>
                    <a:ext uri="{9D8B030D-6E8A-4147-A177-3AD203B41FA5}">
                      <a16:colId xmlns:a16="http://schemas.microsoft.com/office/drawing/2014/main" xmlns="" val="4062407642"/>
                    </a:ext>
                  </a:extLst>
                </a:gridCol>
                <a:gridCol w="226315">
                  <a:extLst>
                    <a:ext uri="{9D8B030D-6E8A-4147-A177-3AD203B41FA5}">
                      <a16:colId xmlns:a16="http://schemas.microsoft.com/office/drawing/2014/main" xmlns="" val="3226979669"/>
                    </a:ext>
                  </a:extLst>
                </a:gridCol>
                <a:gridCol w="226315">
                  <a:extLst>
                    <a:ext uri="{9D8B030D-6E8A-4147-A177-3AD203B41FA5}">
                      <a16:colId xmlns:a16="http://schemas.microsoft.com/office/drawing/2014/main" xmlns="" val="1131719998"/>
                    </a:ext>
                  </a:extLst>
                </a:gridCol>
                <a:gridCol w="226315">
                  <a:extLst>
                    <a:ext uri="{9D8B030D-6E8A-4147-A177-3AD203B41FA5}">
                      <a16:colId xmlns:a16="http://schemas.microsoft.com/office/drawing/2014/main" xmlns="" val="3424236096"/>
                    </a:ext>
                  </a:extLst>
                </a:gridCol>
                <a:gridCol w="226315">
                  <a:extLst>
                    <a:ext uri="{9D8B030D-6E8A-4147-A177-3AD203B41FA5}">
                      <a16:colId xmlns:a16="http://schemas.microsoft.com/office/drawing/2014/main" xmlns="" val="3680492582"/>
                    </a:ext>
                  </a:extLst>
                </a:gridCol>
                <a:gridCol w="226315">
                  <a:extLst>
                    <a:ext uri="{9D8B030D-6E8A-4147-A177-3AD203B41FA5}">
                      <a16:colId xmlns:a16="http://schemas.microsoft.com/office/drawing/2014/main" xmlns="" val="2290643087"/>
                    </a:ext>
                  </a:extLst>
                </a:gridCol>
                <a:gridCol w="226315">
                  <a:extLst>
                    <a:ext uri="{9D8B030D-6E8A-4147-A177-3AD203B41FA5}">
                      <a16:colId xmlns:a16="http://schemas.microsoft.com/office/drawing/2014/main" xmlns="" val="3860900367"/>
                    </a:ext>
                  </a:extLst>
                </a:gridCol>
                <a:gridCol w="226315">
                  <a:extLst>
                    <a:ext uri="{9D8B030D-6E8A-4147-A177-3AD203B41FA5}">
                      <a16:colId xmlns:a16="http://schemas.microsoft.com/office/drawing/2014/main" xmlns="" val="2606582219"/>
                    </a:ext>
                  </a:extLst>
                </a:gridCol>
                <a:gridCol w="226315">
                  <a:extLst>
                    <a:ext uri="{9D8B030D-6E8A-4147-A177-3AD203B41FA5}">
                      <a16:colId xmlns:a16="http://schemas.microsoft.com/office/drawing/2014/main" xmlns="" val="2121522826"/>
                    </a:ext>
                  </a:extLst>
                </a:gridCol>
                <a:gridCol w="226315">
                  <a:extLst>
                    <a:ext uri="{9D8B030D-6E8A-4147-A177-3AD203B41FA5}">
                      <a16:colId xmlns:a16="http://schemas.microsoft.com/office/drawing/2014/main" xmlns="" val="864491227"/>
                    </a:ext>
                  </a:extLst>
                </a:gridCol>
                <a:gridCol w="226315">
                  <a:extLst>
                    <a:ext uri="{9D8B030D-6E8A-4147-A177-3AD203B41FA5}">
                      <a16:colId xmlns:a16="http://schemas.microsoft.com/office/drawing/2014/main" xmlns="" val="3079508831"/>
                    </a:ext>
                  </a:extLst>
                </a:gridCol>
                <a:gridCol w="226315">
                  <a:extLst>
                    <a:ext uri="{9D8B030D-6E8A-4147-A177-3AD203B41FA5}">
                      <a16:colId xmlns:a16="http://schemas.microsoft.com/office/drawing/2014/main" xmlns="" val="4040078465"/>
                    </a:ext>
                  </a:extLst>
                </a:gridCol>
                <a:gridCol w="226315">
                  <a:extLst>
                    <a:ext uri="{9D8B030D-6E8A-4147-A177-3AD203B41FA5}">
                      <a16:colId xmlns:a16="http://schemas.microsoft.com/office/drawing/2014/main" xmlns="" val="4278640854"/>
                    </a:ext>
                  </a:extLst>
                </a:gridCol>
                <a:gridCol w="226315">
                  <a:extLst>
                    <a:ext uri="{9D8B030D-6E8A-4147-A177-3AD203B41FA5}">
                      <a16:colId xmlns:a16="http://schemas.microsoft.com/office/drawing/2014/main" xmlns="" val="3797237224"/>
                    </a:ext>
                  </a:extLst>
                </a:gridCol>
              </a:tblGrid>
              <a:tr h="212510"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28575" cap="flat" cmpd="sng" algn="ctr">
                      <a:solidFill>
                        <a:srgbClr val="0000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728685983"/>
                  </a:ext>
                </a:extLst>
              </a:tr>
              <a:tr h="212510"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28575" cap="flat" cmpd="sng" algn="ctr">
                      <a:solidFill>
                        <a:srgbClr val="0000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888001640"/>
                  </a:ext>
                </a:extLst>
              </a:tr>
              <a:tr h="212510"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28575" cap="flat" cmpd="sng" algn="ctr">
                      <a:solidFill>
                        <a:srgbClr val="0000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073226736"/>
                  </a:ext>
                </a:extLst>
              </a:tr>
              <a:tr h="212510"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28575" cap="flat" cmpd="sng" algn="ctr">
                      <a:solidFill>
                        <a:srgbClr val="0000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847553643"/>
                  </a:ext>
                </a:extLst>
              </a:tr>
              <a:tr h="212510"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28575" cap="flat" cmpd="sng" algn="ctr">
                      <a:solidFill>
                        <a:srgbClr val="0000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987887664"/>
                  </a:ext>
                </a:extLst>
              </a:tr>
              <a:tr h="212510"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28575" cap="flat" cmpd="sng" algn="ctr">
                      <a:solidFill>
                        <a:srgbClr val="0000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280974244"/>
                  </a:ext>
                </a:extLst>
              </a:tr>
              <a:tr h="212510"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28575" cap="flat" cmpd="sng" algn="ctr">
                      <a:solidFill>
                        <a:srgbClr val="0000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665547089"/>
                  </a:ext>
                </a:extLst>
              </a:tr>
              <a:tr h="212510"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28575" cap="flat" cmpd="sng" algn="ctr">
                      <a:solidFill>
                        <a:srgbClr val="0000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96690950"/>
                  </a:ext>
                </a:extLst>
              </a:tr>
              <a:tr h="212510"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28575" cap="flat" cmpd="sng" algn="ctr">
                      <a:solidFill>
                        <a:srgbClr val="0000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528590516"/>
                  </a:ext>
                </a:extLst>
              </a:tr>
              <a:tr h="212510"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153967866"/>
                  </a:ext>
                </a:extLst>
              </a:tr>
            </a:tbl>
          </a:graphicData>
        </a:graphic>
      </p:graphicFrame>
      <p:sp>
        <p:nvSpPr>
          <p:cNvPr id="8" name="テキスト ボックス 7"/>
          <p:cNvSpPr txBox="1"/>
          <p:nvPr/>
        </p:nvSpPr>
        <p:spPr>
          <a:xfrm>
            <a:off x="1298819" y="3693190"/>
            <a:ext cx="2339102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000" b="1" dirty="0">
                <a:solidFill>
                  <a:srgbClr val="00006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16 19 22 25 27      </a:t>
            </a:r>
            <a:r>
              <a:rPr kumimoji="1" lang="ja-JP" altLang="en-US" sz="1000" b="1" dirty="0">
                <a:solidFill>
                  <a:srgbClr val="00006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（年齢・歳）</a:t>
            </a:r>
            <a:endParaRPr kumimoji="1" lang="en-US" altLang="ja-JP" sz="1000" b="1" dirty="0">
              <a:solidFill>
                <a:srgbClr val="000066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en-US" altLang="ja-JP" sz="1000" b="1" dirty="0">
                <a:solidFill>
                  <a:srgbClr val="00006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|    |   |    |   |   </a:t>
            </a:r>
          </a:p>
          <a:p>
            <a:r>
              <a:rPr kumimoji="1" lang="en-US" altLang="ja-JP" sz="1000" b="1" dirty="0">
                <a:solidFill>
                  <a:srgbClr val="00006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18 21 24 27 29 </a:t>
            </a:r>
            <a:endParaRPr kumimoji="1" lang="ja-JP" altLang="en-US" sz="1000" b="1" dirty="0">
              <a:solidFill>
                <a:srgbClr val="000066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A1E881-71EB-4B33-8112-559EFC18C928}" type="slidenum">
              <a:rPr kumimoji="1" lang="ja-JP" altLang="en-US" smtClean="0"/>
              <a:t>20</a:t>
            </a:fld>
            <a:endParaRPr kumimoji="1" lang="ja-JP" altLang="en-US"/>
          </a:p>
        </p:txBody>
      </p:sp>
      <p:graphicFrame>
        <p:nvGraphicFramePr>
          <p:cNvPr id="9" name="コンテンツ プレースホルダー 6">
            <a:extLst>
              <a:ext uri="{FF2B5EF4-FFF2-40B4-BE49-F238E27FC236}">
                <a16:creationId xmlns:a16="http://schemas.microsoft.com/office/drawing/2014/main" xmlns="" id="{93E9C646-C472-4ACE-9FB6-F973BB9019C3}"/>
              </a:ext>
            </a:extLst>
          </p:cNvPr>
          <p:cNvGraphicFramePr>
            <a:graphicFrameLocks/>
          </p:cNvGraphicFramePr>
          <p:nvPr>
            <p:extLst/>
          </p:nvPr>
        </p:nvGraphicFramePr>
        <p:xfrm>
          <a:off x="4991100" y="1772816"/>
          <a:ext cx="3124200" cy="21336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08280">
                  <a:extLst>
                    <a:ext uri="{9D8B030D-6E8A-4147-A177-3AD203B41FA5}">
                      <a16:colId xmlns:a16="http://schemas.microsoft.com/office/drawing/2014/main" xmlns="" val="920658737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xmlns="" val="4062407642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xmlns="" val="3226979669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xmlns="" val="1131719998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xmlns="" val="3424236096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xmlns="" val="3680492582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xmlns="" val="2290643087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xmlns="" val="3860900367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xmlns="" val="2606582219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xmlns="" val="2121522826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xmlns="" val="864491227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xmlns="" val="3079508831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xmlns="" val="4040078465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xmlns="" val="4278640854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xmlns="" val="3797237224"/>
                    </a:ext>
                  </a:extLst>
                </a:gridCol>
              </a:tblGrid>
              <a:tr h="127505"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28575" cap="flat" cmpd="sng" algn="ctr">
                      <a:solidFill>
                        <a:srgbClr val="0000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728685983"/>
                  </a:ext>
                </a:extLst>
              </a:tr>
              <a:tr h="127505"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28575" cap="flat" cmpd="sng" algn="ctr">
                      <a:solidFill>
                        <a:srgbClr val="0000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888001640"/>
                  </a:ext>
                </a:extLst>
              </a:tr>
              <a:tr h="127505"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28575" cap="flat" cmpd="sng" algn="ctr">
                      <a:solidFill>
                        <a:srgbClr val="0000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073226736"/>
                  </a:ext>
                </a:extLst>
              </a:tr>
              <a:tr h="127505"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28575" cap="flat" cmpd="sng" algn="ctr">
                      <a:solidFill>
                        <a:srgbClr val="0000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847553643"/>
                  </a:ext>
                </a:extLst>
              </a:tr>
              <a:tr h="127505"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28575" cap="flat" cmpd="sng" algn="ctr">
                      <a:solidFill>
                        <a:srgbClr val="0000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987887664"/>
                  </a:ext>
                </a:extLst>
              </a:tr>
              <a:tr h="127505"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28575" cap="flat" cmpd="sng" algn="ctr">
                      <a:solidFill>
                        <a:srgbClr val="0000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280974244"/>
                  </a:ext>
                </a:extLst>
              </a:tr>
              <a:tr h="127505"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28575" cap="flat" cmpd="sng" algn="ctr">
                      <a:solidFill>
                        <a:srgbClr val="0000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665547089"/>
                  </a:ext>
                </a:extLst>
              </a:tr>
              <a:tr h="127505"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28575" cap="flat" cmpd="sng" algn="ctr">
                      <a:solidFill>
                        <a:srgbClr val="0000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96690950"/>
                  </a:ext>
                </a:extLst>
              </a:tr>
              <a:tr h="127505"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28575" cap="flat" cmpd="sng" algn="ctr">
                      <a:solidFill>
                        <a:srgbClr val="0000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528590516"/>
                  </a:ext>
                </a:extLst>
              </a:tr>
              <a:tr h="127505"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153967866"/>
                  </a:ext>
                </a:extLst>
              </a:tr>
            </a:tbl>
          </a:graphicData>
        </a:graphic>
      </p:graphicFrame>
      <p:graphicFrame>
        <p:nvGraphicFramePr>
          <p:cNvPr id="10" name="コンテンツ プレースホルダー 6">
            <a:extLst>
              <a:ext uri="{FF2B5EF4-FFF2-40B4-BE49-F238E27FC236}">
                <a16:creationId xmlns:a16="http://schemas.microsoft.com/office/drawing/2014/main" xmlns="" id="{55F51EEC-9EBE-4BF0-8A0F-F52D0C03B4AD}"/>
              </a:ext>
            </a:extLst>
          </p:cNvPr>
          <p:cNvGraphicFramePr>
            <a:graphicFrameLocks/>
          </p:cNvGraphicFramePr>
          <p:nvPr>
            <p:extLst/>
          </p:nvPr>
        </p:nvGraphicFramePr>
        <p:xfrm>
          <a:off x="3203848" y="4152663"/>
          <a:ext cx="3124200" cy="21336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08280">
                  <a:extLst>
                    <a:ext uri="{9D8B030D-6E8A-4147-A177-3AD203B41FA5}">
                      <a16:colId xmlns:a16="http://schemas.microsoft.com/office/drawing/2014/main" xmlns="" val="920658737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xmlns="" val="4062407642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xmlns="" val="3226979669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xmlns="" val="1131719998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xmlns="" val="3424236096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xmlns="" val="3680492582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xmlns="" val="2290643087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xmlns="" val="3860900367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xmlns="" val="2606582219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xmlns="" val="2121522826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xmlns="" val="864491227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xmlns="" val="3079508831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xmlns="" val="4040078465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xmlns="" val="4278640854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xmlns="" val="379723722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R w="28575" cap="flat" cmpd="sng" algn="ctr">
                      <a:solidFill>
                        <a:srgbClr val="0000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28575" cap="flat" cmpd="sng" algn="ctr">
                      <a:solidFill>
                        <a:srgbClr val="0000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728685983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R w="28575" cap="flat" cmpd="sng" algn="ctr">
                      <a:solidFill>
                        <a:srgbClr val="0000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28575" cap="flat" cmpd="sng" algn="ctr">
                      <a:solidFill>
                        <a:srgbClr val="0000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888001640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R w="28575" cap="flat" cmpd="sng" algn="ctr">
                      <a:solidFill>
                        <a:srgbClr val="0000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28575" cap="flat" cmpd="sng" algn="ctr">
                      <a:solidFill>
                        <a:srgbClr val="0000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073226736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R w="28575" cap="flat" cmpd="sng" algn="ctr">
                      <a:solidFill>
                        <a:srgbClr val="0000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28575" cap="flat" cmpd="sng" algn="ctr">
                      <a:solidFill>
                        <a:srgbClr val="0000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847553643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R w="28575" cap="flat" cmpd="sng" algn="ctr">
                      <a:solidFill>
                        <a:srgbClr val="0000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28575" cap="flat" cmpd="sng" algn="ctr">
                      <a:solidFill>
                        <a:srgbClr val="0000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987887664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R w="28575" cap="flat" cmpd="sng" algn="ctr">
                      <a:solidFill>
                        <a:srgbClr val="0000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28575" cap="flat" cmpd="sng" algn="ctr">
                      <a:solidFill>
                        <a:srgbClr val="0000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280974244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R w="28575" cap="flat" cmpd="sng" algn="ctr">
                      <a:solidFill>
                        <a:srgbClr val="0000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/>
                    </a:p>
                  </a:txBody>
                  <a:tcPr>
                    <a:lnL w="28575" cap="flat" cmpd="sng" algn="ctr">
                      <a:solidFill>
                        <a:srgbClr val="0000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665547089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R w="28575" cap="flat" cmpd="sng" algn="ctr">
                      <a:solidFill>
                        <a:srgbClr val="0000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28575" cap="flat" cmpd="sng" algn="ctr">
                      <a:solidFill>
                        <a:srgbClr val="0000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96690950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R w="28575" cap="flat" cmpd="sng" algn="ctr">
                      <a:solidFill>
                        <a:srgbClr val="0000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28575" cap="flat" cmpd="sng" algn="ctr">
                      <a:solidFill>
                        <a:srgbClr val="0000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528590516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4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153967866"/>
                  </a:ext>
                </a:extLst>
              </a:tr>
            </a:tbl>
          </a:graphicData>
        </a:graphic>
      </p:graphicFrame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xmlns="" id="{B467848C-8026-40DF-B284-E8E8AD42CD16}"/>
              </a:ext>
            </a:extLst>
          </p:cNvPr>
          <p:cNvSpPr txBox="1"/>
          <p:nvPr/>
        </p:nvSpPr>
        <p:spPr>
          <a:xfrm>
            <a:off x="5364088" y="3700309"/>
            <a:ext cx="218521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900" b="1" dirty="0">
                <a:solidFill>
                  <a:srgbClr val="00006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甲</a:t>
            </a:r>
            <a:r>
              <a:rPr kumimoji="1" lang="ja-JP" altLang="en-US" sz="900" b="1" dirty="0">
                <a:solidFill>
                  <a:srgbClr val="00006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900" b="1" dirty="0">
                <a:solidFill>
                  <a:srgbClr val="00006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近</a:t>
            </a:r>
            <a:r>
              <a:rPr kumimoji="1" lang="ja-JP" altLang="en-US" sz="900" b="1" dirty="0">
                <a:solidFill>
                  <a:srgbClr val="00006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 東</a:t>
            </a:r>
            <a:r>
              <a:rPr lang="ja-JP" altLang="en-US" sz="900" b="1" dirty="0">
                <a:solidFill>
                  <a:srgbClr val="00006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 </a:t>
            </a:r>
            <a:r>
              <a:rPr kumimoji="1" lang="ja-JP" altLang="en-US" sz="900" b="1" dirty="0">
                <a:solidFill>
                  <a:srgbClr val="00006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中   </a:t>
            </a:r>
            <a:r>
              <a:rPr lang="ja-JP" altLang="en-US" sz="900" b="1" dirty="0">
                <a:solidFill>
                  <a:srgbClr val="00006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北　中　</a:t>
            </a:r>
            <a:r>
              <a:rPr kumimoji="1" lang="ja-JP" altLang="en-US" sz="900" b="1" dirty="0">
                <a:solidFill>
                  <a:srgbClr val="00006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  （出身地）</a:t>
            </a:r>
            <a:endParaRPr kumimoji="1" lang="en-US" altLang="ja-JP" sz="900" b="1" dirty="0">
              <a:solidFill>
                <a:srgbClr val="000066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900" b="1" dirty="0">
                <a:solidFill>
                  <a:srgbClr val="00006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信　畿  北  部   海   国　</a:t>
            </a:r>
            <a:endParaRPr lang="en-US" altLang="ja-JP" sz="900" b="1" dirty="0">
              <a:solidFill>
                <a:srgbClr val="000066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kumimoji="1" lang="ja-JP" altLang="en-US" sz="900" b="1" dirty="0">
                <a:solidFill>
                  <a:srgbClr val="00006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越　　　　　　 道　四　</a:t>
            </a:r>
            <a:endParaRPr kumimoji="1" lang="en-US" altLang="ja-JP" sz="900" b="1" dirty="0">
              <a:solidFill>
                <a:srgbClr val="000066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900" b="1" dirty="0">
                <a:solidFill>
                  <a:srgbClr val="00006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　　　　　　　 国</a:t>
            </a:r>
            <a:endParaRPr kumimoji="1" lang="ja-JP" altLang="en-US" sz="900" b="1" dirty="0">
              <a:solidFill>
                <a:srgbClr val="000066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xmlns="" id="{1077D41B-B247-46AC-9CE2-0934C03938E6}"/>
              </a:ext>
            </a:extLst>
          </p:cNvPr>
          <p:cNvSpPr txBox="1"/>
          <p:nvPr/>
        </p:nvSpPr>
        <p:spPr>
          <a:xfrm>
            <a:off x="3379659" y="6068407"/>
            <a:ext cx="317106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050" b="1" dirty="0">
                <a:solidFill>
                  <a:srgbClr val="00006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1   2  3  4   5   6   7  8   9 10 11 12</a:t>
            </a:r>
            <a:r>
              <a:rPr kumimoji="1" lang="ja-JP" altLang="en-US" sz="1050" b="1" dirty="0">
                <a:solidFill>
                  <a:srgbClr val="00006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1050" b="1" dirty="0">
                <a:solidFill>
                  <a:srgbClr val="00006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</a:t>
            </a:r>
            <a:r>
              <a:rPr kumimoji="1" lang="ja-JP" altLang="en-US" sz="1050" b="1" dirty="0">
                <a:solidFill>
                  <a:srgbClr val="00006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月）</a:t>
            </a:r>
            <a:endParaRPr kumimoji="1" lang="en-US" altLang="ja-JP" sz="1050" b="1" dirty="0">
              <a:solidFill>
                <a:srgbClr val="000066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xmlns="" id="{13303761-9C13-453D-A87B-D95022B910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ja-JP" altLang="en-US"/>
              <a:t>製作者：柿崎真沙子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29823593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18356" y="815586"/>
            <a:ext cx="8507288" cy="936104"/>
          </a:xfrm>
        </p:spPr>
        <p:txBody>
          <a:bodyPr>
            <a:normAutofit fontScale="90000"/>
          </a:bodyPr>
          <a:lstStyle/>
          <a:p>
            <a:r>
              <a:rPr lang="ja-JP" altLang="en-US" dirty="0"/>
              <a:t>年齢の要約値を計算</a:t>
            </a:r>
            <a:r>
              <a:rPr kumimoji="1" lang="ja-JP" altLang="en-US" dirty="0"/>
              <a:t>してみよう！</a:t>
            </a:r>
          </a:p>
        </p:txBody>
      </p:sp>
      <p:graphicFrame>
        <p:nvGraphicFramePr>
          <p:cNvPr id="4" name="コンテンツ プレースホルダー 3"/>
          <p:cNvGraphicFramePr>
            <a:graphicFrameLocks noGrp="1"/>
          </p:cNvGraphicFramePr>
          <p:nvPr>
            <p:ph idx="1"/>
            <p:extLst/>
          </p:nvPr>
        </p:nvGraphicFramePr>
        <p:xfrm>
          <a:off x="1191511" y="2197764"/>
          <a:ext cx="6760978" cy="36886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380489">
                  <a:extLst>
                    <a:ext uri="{9D8B030D-6E8A-4147-A177-3AD203B41FA5}">
                      <a16:colId xmlns:a16="http://schemas.microsoft.com/office/drawing/2014/main" xmlns="" val="176360053"/>
                    </a:ext>
                  </a:extLst>
                </a:gridCol>
                <a:gridCol w="3380489">
                  <a:extLst>
                    <a:ext uri="{9D8B030D-6E8A-4147-A177-3AD203B41FA5}">
                      <a16:colId xmlns:a16="http://schemas.microsoft.com/office/drawing/2014/main" xmlns="" val="3977945037"/>
                    </a:ext>
                  </a:extLst>
                </a:gridCol>
              </a:tblGrid>
              <a:tr h="73772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3200" b="0" i="0" dirty="0">
                          <a:solidFill>
                            <a:srgbClr val="000066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平均値</a:t>
                      </a:r>
                    </a:p>
                  </a:txBody>
                  <a:tcPr anchor="ctr">
                    <a:lnL w="1905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3200" b="0" i="0" dirty="0">
                        <a:solidFill>
                          <a:srgbClr val="00004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610403688"/>
                  </a:ext>
                </a:extLst>
              </a:tr>
              <a:tr h="73772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3200" b="0" i="0" dirty="0">
                          <a:solidFill>
                            <a:srgbClr val="000066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中央値</a:t>
                      </a:r>
                    </a:p>
                  </a:txBody>
                  <a:tcPr anchor="ctr">
                    <a:lnL w="1905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3200" b="0" i="0" dirty="0">
                        <a:solidFill>
                          <a:srgbClr val="00004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747607265"/>
                  </a:ext>
                </a:extLst>
              </a:tr>
              <a:tr h="73772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3200" b="0" i="0" dirty="0">
                          <a:solidFill>
                            <a:srgbClr val="000066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最頻値</a:t>
                      </a:r>
                    </a:p>
                  </a:txBody>
                  <a:tcPr anchor="ctr">
                    <a:lnL w="1905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3200" b="0" i="0" dirty="0">
                        <a:solidFill>
                          <a:srgbClr val="00004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375041011"/>
                  </a:ext>
                </a:extLst>
              </a:tr>
              <a:tr h="73772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3200" b="0" i="0" dirty="0">
                          <a:solidFill>
                            <a:srgbClr val="000066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最小値</a:t>
                      </a:r>
                    </a:p>
                  </a:txBody>
                  <a:tcPr anchor="ctr">
                    <a:lnL w="1905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3200" b="0" i="0" dirty="0">
                        <a:solidFill>
                          <a:srgbClr val="00004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837945701"/>
                  </a:ext>
                </a:extLst>
              </a:tr>
              <a:tr h="73772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3200" b="0" i="0" dirty="0">
                          <a:solidFill>
                            <a:srgbClr val="000066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最大値</a:t>
                      </a:r>
                    </a:p>
                  </a:txBody>
                  <a:tcPr anchor="ctr">
                    <a:lnL w="1905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3200" b="0" i="0" dirty="0">
                        <a:solidFill>
                          <a:srgbClr val="00004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890438519"/>
                  </a:ext>
                </a:extLst>
              </a:tr>
            </a:tbl>
          </a:graphicData>
        </a:graphic>
      </p:graphicFrame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A1E881-71EB-4B33-8112-559EFC18C928}" type="slidenum">
              <a:rPr kumimoji="1" lang="ja-JP" altLang="en-US" smtClean="0"/>
              <a:t>21</a:t>
            </a:fld>
            <a:endParaRPr kumimoji="1" lang="ja-JP" altLang="en-US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xmlns="" id="{C246BF1C-471F-4F56-9F4B-2715C6549C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ja-JP" altLang="en-US"/>
              <a:t>製作者：柿崎真沙子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24938264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18356" y="815586"/>
            <a:ext cx="8507288" cy="936104"/>
          </a:xfrm>
        </p:spPr>
        <p:txBody>
          <a:bodyPr>
            <a:normAutofit fontScale="90000"/>
          </a:bodyPr>
          <a:lstStyle/>
          <a:p>
            <a:r>
              <a:rPr lang="ja-JP" altLang="en-US" dirty="0"/>
              <a:t>年齢の要約値を計算</a:t>
            </a:r>
            <a:r>
              <a:rPr kumimoji="1" lang="ja-JP" altLang="en-US" dirty="0"/>
              <a:t>してみよう！</a:t>
            </a:r>
          </a:p>
        </p:txBody>
      </p:sp>
      <p:graphicFrame>
        <p:nvGraphicFramePr>
          <p:cNvPr id="4" name="コンテンツ プレースホルダー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69894286"/>
              </p:ext>
            </p:extLst>
          </p:nvPr>
        </p:nvGraphicFramePr>
        <p:xfrm>
          <a:off x="1191511" y="2197764"/>
          <a:ext cx="6760978" cy="36886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380489">
                  <a:extLst>
                    <a:ext uri="{9D8B030D-6E8A-4147-A177-3AD203B41FA5}">
                      <a16:colId xmlns:a16="http://schemas.microsoft.com/office/drawing/2014/main" xmlns="" val="176360053"/>
                    </a:ext>
                  </a:extLst>
                </a:gridCol>
                <a:gridCol w="3380489">
                  <a:extLst>
                    <a:ext uri="{9D8B030D-6E8A-4147-A177-3AD203B41FA5}">
                      <a16:colId xmlns:a16="http://schemas.microsoft.com/office/drawing/2014/main" xmlns="" val="3977945037"/>
                    </a:ext>
                  </a:extLst>
                </a:gridCol>
              </a:tblGrid>
              <a:tr h="73772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3200" b="0" i="0" dirty="0">
                          <a:solidFill>
                            <a:srgbClr val="000066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平均値</a:t>
                      </a:r>
                    </a:p>
                  </a:txBody>
                  <a:tcPr anchor="ctr">
                    <a:lnL w="1905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800" b="0" i="0" u="none" strike="noStrike" dirty="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22.9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610403688"/>
                  </a:ext>
                </a:extLst>
              </a:tr>
              <a:tr h="73772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3200" b="0" i="0" dirty="0">
                          <a:solidFill>
                            <a:srgbClr val="000066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中央値</a:t>
                      </a:r>
                    </a:p>
                  </a:txBody>
                  <a:tcPr anchor="ctr">
                    <a:lnL w="1905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800" b="0" i="0" u="none" strike="noStrike" dirty="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23.0 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747607265"/>
                  </a:ext>
                </a:extLst>
              </a:tr>
              <a:tr h="73772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3200" b="0" i="0" dirty="0">
                          <a:solidFill>
                            <a:srgbClr val="000066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最頻値</a:t>
                      </a:r>
                    </a:p>
                  </a:txBody>
                  <a:tcPr anchor="ctr">
                    <a:lnL w="1905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800" b="0" i="0" u="none" strike="noStrike" dirty="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20.0</a:t>
                      </a:r>
                      <a:r>
                        <a:rPr lang="ja-JP" altLang="en-US" sz="2800" b="0" i="0" u="none" strike="noStrike" dirty="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と</a:t>
                      </a:r>
                      <a:r>
                        <a:rPr lang="en-US" altLang="ja-JP" sz="2800" b="0" i="0" u="none" strike="noStrike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23.0 </a:t>
                      </a:r>
                      <a:endParaRPr lang="en-US" altLang="ja-JP" sz="2800" b="0" i="0" u="none" strike="noStrike" dirty="0">
                        <a:solidFill>
                          <a:srgbClr val="000066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375041011"/>
                  </a:ext>
                </a:extLst>
              </a:tr>
              <a:tr h="73772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3200" b="0" i="0" dirty="0">
                          <a:solidFill>
                            <a:srgbClr val="000066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最小値</a:t>
                      </a:r>
                    </a:p>
                  </a:txBody>
                  <a:tcPr anchor="ctr">
                    <a:lnL w="1905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800" b="0" i="0" u="none" strike="noStrike" dirty="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17.0 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837945701"/>
                  </a:ext>
                </a:extLst>
              </a:tr>
              <a:tr h="73772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3200" b="0" i="0" dirty="0">
                          <a:solidFill>
                            <a:srgbClr val="000066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最大値</a:t>
                      </a:r>
                    </a:p>
                  </a:txBody>
                  <a:tcPr anchor="ctr">
                    <a:lnL w="1905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800" b="0" i="0" u="none" strike="noStrike" dirty="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29.0 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890438519"/>
                  </a:ext>
                </a:extLst>
              </a:tr>
            </a:tbl>
          </a:graphicData>
        </a:graphic>
      </p:graphicFrame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A1E881-71EB-4B33-8112-559EFC18C928}" type="slidenum">
              <a:rPr kumimoji="1" lang="ja-JP" altLang="en-US" smtClean="0"/>
              <a:t>22</a:t>
            </a:fld>
            <a:endParaRPr kumimoji="1" lang="ja-JP" altLang="en-US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xmlns="" id="{28A1670E-C7DF-473F-9D9B-2F435FB41E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ja-JP" altLang="en-US"/>
              <a:t>製作者：柿崎真沙子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30831399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割合、比、率</a:t>
            </a:r>
          </a:p>
        </p:txBody>
      </p:sp>
      <p:sp>
        <p:nvSpPr>
          <p:cNvPr id="11267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ja-JP" altLang="en-US" b="1" dirty="0"/>
              <a:t>割合（</a:t>
            </a:r>
            <a:r>
              <a:rPr lang="en-US" altLang="ja-JP" b="1" dirty="0"/>
              <a:t>proportion</a:t>
            </a:r>
            <a:r>
              <a:rPr lang="ja-JP" altLang="en-US" b="1" dirty="0"/>
              <a:t>）</a:t>
            </a:r>
            <a:endParaRPr lang="en-US" altLang="ja-JP" b="1" dirty="0"/>
          </a:p>
          <a:p>
            <a:pPr lvl="1"/>
            <a:r>
              <a:rPr lang="ja-JP" altLang="en-US" dirty="0"/>
              <a:t>全体の中で特定の特徴を持つものが占める部分の大きさ</a:t>
            </a:r>
            <a:endParaRPr lang="en-US" altLang="ja-JP" dirty="0"/>
          </a:p>
          <a:p>
            <a:r>
              <a:rPr lang="ja-JP" altLang="en-US" b="1" dirty="0"/>
              <a:t>比（</a:t>
            </a:r>
            <a:r>
              <a:rPr lang="en-US" altLang="ja-JP" b="1" dirty="0"/>
              <a:t>ratio</a:t>
            </a:r>
            <a:r>
              <a:rPr lang="ja-JP" altLang="en-US" b="1" dirty="0"/>
              <a:t>）</a:t>
            </a:r>
            <a:endParaRPr lang="en-US" altLang="ja-JP" b="1" dirty="0"/>
          </a:p>
          <a:p>
            <a:pPr lvl="1"/>
            <a:r>
              <a:rPr lang="ja-JP" altLang="en-US" dirty="0"/>
              <a:t>異なる者同士を割り算で比較したもの</a:t>
            </a:r>
            <a:endParaRPr lang="en-US" altLang="ja-JP" dirty="0"/>
          </a:p>
          <a:p>
            <a:r>
              <a:rPr lang="ja-JP" altLang="en-US" b="1" dirty="0"/>
              <a:t>率（</a:t>
            </a:r>
            <a:r>
              <a:rPr lang="en-US" altLang="ja-JP" b="1" dirty="0"/>
              <a:t>rate</a:t>
            </a:r>
            <a:r>
              <a:rPr lang="ja-JP" altLang="en-US" b="1" dirty="0"/>
              <a:t>）</a:t>
            </a:r>
            <a:endParaRPr lang="en-US" altLang="ja-JP" b="1" dirty="0"/>
          </a:p>
          <a:p>
            <a:pPr lvl="1"/>
            <a:r>
              <a:rPr lang="ja-JP" altLang="en-US" dirty="0"/>
              <a:t>比の特殊な形で分母が時間になったもの</a:t>
            </a:r>
            <a:endParaRPr lang="en-US" altLang="ja-JP" dirty="0"/>
          </a:p>
          <a:p>
            <a:pPr lvl="1"/>
            <a:r>
              <a:rPr lang="ja-JP" altLang="en-US" dirty="0"/>
              <a:t>事象が生じる速さを示す指標</a:t>
            </a: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A1E881-71EB-4B33-8112-559EFC18C928}" type="slidenum">
              <a:rPr kumimoji="1" lang="ja-JP" altLang="en-US" smtClean="0"/>
              <a:t>23</a:t>
            </a:fld>
            <a:endParaRPr kumimoji="1" lang="ja-JP" altLang="en-US"/>
          </a:p>
        </p:txBody>
      </p:sp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xmlns="" id="{5BE0B42A-84EC-4196-A7A1-5AD5CA8859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ja-JP" altLang="en-US"/>
              <a:t>製作者：柿崎真沙子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60388911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割合、比、率</a:t>
            </a:r>
          </a:p>
        </p:txBody>
      </p:sp>
      <p:sp>
        <p:nvSpPr>
          <p:cNvPr id="12291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b="1" dirty="0"/>
              <a:t>割合（</a:t>
            </a:r>
            <a:r>
              <a:rPr lang="en-US" altLang="ja-JP" b="1" dirty="0"/>
              <a:t>proportion</a:t>
            </a:r>
            <a:r>
              <a:rPr lang="ja-JP" altLang="en-US" b="1" dirty="0"/>
              <a:t>）</a:t>
            </a:r>
            <a:endParaRPr lang="en-US" altLang="ja-JP" b="1" dirty="0"/>
          </a:p>
          <a:p>
            <a:pPr lvl="1"/>
            <a:r>
              <a:rPr lang="en-US" altLang="ja-JP" dirty="0"/>
              <a:t>B</a:t>
            </a:r>
            <a:r>
              <a:rPr lang="ja-JP" altLang="en-US" dirty="0"/>
              <a:t>は</a:t>
            </a:r>
            <a:r>
              <a:rPr lang="en-US" altLang="ja-JP" dirty="0"/>
              <a:t>A</a:t>
            </a:r>
            <a:r>
              <a:rPr lang="ja-JP" altLang="en-US" dirty="0"/>
              <a:t>の中に含まれる</a:t>
            </a:r>
            <a:endParaRPr lang="en-US" altLang="ja-JP" dirty="0"/>
          </a:p>
          <a:p>
            <a:pPr lvl="1"/>
            <a:r>
              <a:rPr lang="en-US" altLang="ja-JP" dirty="0"/>
              <a:t>B</a:t>
            </a:r>
            <a:r>
              <a:rPr lang="ja-JP" altLang="en-US" dirty="0"/>
              <a:t>／</a:t>
            </a:r>
            <a:r>
              <a:rPr lang="en-US" altLang="ja-JP" dirty="0"/>
              <a:t>A</a:t>
            </a:r>
          </a:p>
          <a:p>
            <a:pPr>
              <a:buFont typeface="Arial" panose="020B0604020202020204" pitchFamily="34" charset="0"/>
              <a:buNone/>
            </a:pPr>
            <a:endParaRPr lang="en-US" altLang="ja-JP" dirty="0"/>
          </a:p>
          <a:p>
            <a:r>
              <a:rPr lang="ja-JP" altLang="en-US" b="1" dirty="0"/>
              <a:t>比（</a:t>
            </a:r>
            <a:r>
              <a:rPr lang="en-US" altLang="ja-JP" b="1" dirty="0"/>
              <a:t>ratio</a:t>
            </a:r>
            <a:r>
              <a:rPr lang="ja-JP" altLang="en-US" b="1" dirty="0"/>
              <a:t>）</a:t>
            </a:r>
            <a:endParaRPr lang="en-US" altLang="ja-JP" b="1" dirty="0"/>
          </a:p>
          <a:p>
            <a:pPr lvl="1"/>
            <a:r>
              <a:rPr lang="en-US" altLang="ja-JP" dirty="0"/>
              <a:t>A</a:t>
            </a:r>
            <a:r>
              <a:rPr lang="ja-JP" altLang="en-US" dirty="0"/>
              <a:t>と</a:t>
            </a:r>
            <a:r>
              <a:rPr lang="en-US" altLang="ja-JP" dirty="0"/>
              <a:t>B</a:t>
            </a:r>
            <a:r>
              <a:rPr lang="ja-JP" altLang="en-US" dirty="0"/>
              <a:t>は別物</a:t>
            </a:r>
            <a:endParaRPr lang="en-US" altLang="ja-JP" dirty="0"/>
          </a:p>
          <a:p>
            <a:pPr lvl="1"/>
            <a:r>
              <a:rPr lang="en-US" altLang="ja-JP" dirty="0"/>
              <a:t>A</a:t>
            </a:r>
            <a:r>
              <a:rPr lang="ja-JP" altLang="en-US" dirty="0"/>
              <a:t>対</a:t>
            </a:r>
            <a:r>
              <a:rPr lang="en-US" altLang="ja-JP" dirty="0"/>
              <a:t>B</a:t>
            </a:r>
          </a:p>
          <a:p>
            <a:endParaRPr lang="en-US" altLang="ja-JP" dirty="0"/>
          </a:p>
        </p:txBody>
      </p:sp>
      <p:sp>
        <p:nvSpPr>
          <p:cNvPr id="4" name="角丸四角形 3"/>
          <p:cNvSpPr/>
          <p:nvPr/>
        </p:nvSpPr>
        <p:spPr>
          <a:xfrm>
            <a:off x="5219700" y="2205038"/>
            <a:ext cx="3455988" cy="1223962"/>
          </a:xfrm>
          <a:prstGeom prst="roundRect">
            <a:avLst/>
          </a:prstGeom>
          <a:solidFill>
            <a:srgbClr val="FFCCFF"/>
          </a:solidFill>
          <a:ln w="19050">
            <a:solidFill>
              <a:srgbClr val="00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4400" dirty="0">
                <a:solidFill>
                  <a:srgbClr val="00006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　　</a:t>
            </a:r>
            <a:r>
              <a:rPr lang="en-US" altLang="ja-JP" sz="4400" dirty="0">
                <a:solidFill>
                  <a:srgbClr val="00006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A</a:t>
            </a:r>
            <a:endParaRPr lang="ja-JP" altLang="en-US" sz="4400" dirty="0">
              <a:solidFill>
                <a:srgbClr val="000066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5" name="角丸四角形 4"/>
          <p:cNvSpPr/>
          <p:nvPr/>
        </p:nvSpPr>
        <p:spPr>
          <a:xfrm>
            <a:off x="5435600" y="2636838"/>
            <a:ext cx="1296988" cy="576262"/>
          </a:xfrm>
          <a:prstGeom prst="roundRect">
            <a:avLst/>
          </a:prstGeom>
          <a:solidFill>
            <a:srgbClr val="FF66CC"/>
          </a:solidFill>
          <a:ln w="19050">
            <a:solidFill>
              <a:srgbClr val="00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3600" dirty="0">
                <a:solidFill>
                  <a:srgbClr val="00006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B</a:t>
            </a:r>
            <a:endParaRPr lang="ja-JP" altLang="en-US" sz="3600" dirty="0">
              <a:solidFill>
                <a:srgbClr val="000066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6" name="角丸四角形 5"/>
          <p:cNvSpPr/>
          <p:nvPr/>
        </p:nvSpPr>
        <p:spPr>
          <a:xfrm>
            <a:off x="5651500" y="4868863"/>
            <a:ext cx="1657350" cy="1223962"/>
          </a:xfrm>
          <a:prstGeom prst="roundRect">
            <a:avLst/>
          </a:prstGeom>
          <a:solidFill>
            <a:srgbClr val="FFCCFF"/>
          </a:solidFill>
          <a:ln w="19050">
            <a:solidFill>
              <a:srgbClr val="00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3600" dirty="0">
                <a:solidFill>
                  <a:srgbClr val="00006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A</a:t>
            </a:r>
            <a:endParaRPr lang="ja-JP" altLang="en-US" sz="3600" dirty="0">
              <a:solidFill>
                <a:srgbClr val="000066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7" name="角丸四角形 6"/>
          <p:cNvSpPr/>
          <p:nvPr/>
        </p:nvSpPr>
        <p:spPr>
          <a:xfrm>
            <a:off x="7524750" y="5516563"/>
            <a:ext cx="1295400" cy="576262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 w="19050">
            <a:solidFill>
              <a:srgbClr val="00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3200" dirty="0">
                <a:solidFill>
                  <a:srgbClr val="00006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B</a:t>
            </a:r>
            <a:endParaRPr lang="ja-JP" altLang="en-US" sz="3200" dirty="0">
              <a:solidFill>
                <a:srgbClr val="000066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A1E881-71EB-4B33-8112-559EFC18C928}" type="slidenum">
              <a:rPr kumimoji="1" lang="ja-JP" altLang="en-US" smtClean="0"/>
              <a:t>24</a:t>
            </a:fld>
            <a:endParaRPr kumimoji="1" lang="ja-JP" altLang="en-US"/>
          </a:p>
        </p:txBody>
      </p:sp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xmlns="" id="{61568558-D130-4C4E-BE33-2C59A0456C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ja-JP" altLang="en-US"/>
              <a:t>製作者：柿崎真沙子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31111706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タイトル 5"/>
          <p:cNvSpPr>
            <a:spLocks noGrp="1"/>
          </p:cNvSpPr>
          <p:nvPr>
            <p:ph type="title"/>
          </p:nvPr>
        </p:nvSpPr>
        <p:spPr>
          <a:xfrm>
            <a:off x="457200" y="374650"/>
            <a:ext cx="8229600" cy="1143000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ja-JP" altLang="en-US" dirty="0"/>
              <a:t>割合と率</a:t>
            </a:r>
            <a:r>
              <a:rPr lang="en-US" altLang="ja-JP" dirty="0"/>
              <a:t/>
            </a:r>
            <a:br>
              <a:rPr lang="en-US" altLang="ja-JP" dirty="0"/>
            </a:br>
            <a:r>
              <a:rPr lang="ja-JP" altLang="en-US" sz="3600" dirty="0"/>
              <a:t>（率は時間の概念を考慮に入れる）</a:t>
            </a:r>
          </a:p>
        </p:txBody>
      </p:sp>
      <p:graphicFrame>
        <p:nvGraphicFramePr>
          <p:cNvPr id="8" name="コンテンツ プレースホルダ 7"/>
          <p:cNvGraphicFramePr>
            <a:graphicFrameLocks noGrp="1"/>
          </p:cNvGraphicFramePr>
          <p:nvPr>
            <p:ph idx="1"/>
            <p:extLst/>
          </p:nvPr>
        </p:nvGraphicFramePr>
        <p:xfrm>
          <a:off x="1057275" y="1700213"/>
          <a:ext cx="7031040" cy="30273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0620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40620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40620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406208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406208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378420">
                <a:tc rowSpan="2">
                  <a:txBody>
                    <a:bodyPr/>
                    <a:lstStyle/>
                    <a:p>
                      <a:pPr algn="ctr"/>
                      <a:r>
                        <a:rPr kumimoji="1" lang="en-US" altLang="ja-JP" sz="3200" b="0" i="0" dirty="0">
                          <a:solidFill>
                            <a:srgbClr val="000066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A</a:t>
                      </a:r>
                      <a:r>
                        <a:rPr kumimoji="1" lang="ja-JP" altLang="en-US" sz="3200" b="0" i="0" dirty="0" err="1">
                          <a:solidFill>
                            <a:srgbClr val="000066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さん</a:t>
                      </a:r>
                      <a:endParaRPr kumimoji="1" lang="ja-JP" altLang="en-US" sz="3200" b="0" i="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T="45728" marB="45728" anchor="ctr">
                    <a:lnR w="1905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b="0" i="0" dirty="0">
                        <a:solidFill>
                          <a:srgbClr val="00004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T="45728" marB="45728">
                    <a:lnL w="1905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66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b="0" i="0" dirty="0">
                        <a:solidFill>
                          <a:srgbClr val="00004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T="45728" marB="45728">
                    <a:lnL w="19050" cap="flat" cmpd="sng" algn="ctr">
                      <a:solidFill>
                        <a:srgbClr val="000066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66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b="0" i="0" dirty="0">
                        <a:solidFill>
                          <a:srgbClr val="00004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T="45728" marB="45728">
                    <a:lnL w="19050" cap="flat" cmpd="sng" algn="ctr">
                      <a:solidFill>
                        <a:srgbClr val="000066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66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b="0" i="0" dirty="0">
                        <a:solidFill>
                          <a:srgbClr val="00004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T="45728" marB="45728">
                    <a:lnL w="19050" cap="flat" cmpd="sng" algn="ctr">
                      <a:solidFill>
                        <a:srgbClr val="000066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842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800" b="0" i="0" dirty="0">
                        <a:solidFill>
                          <a:srgbClr val="00004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T="45728" marB="45728">
                    <a:lnL w="1905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66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b="0" i="0" dirty="0">
                        <a:solidFill>
                          <a:srgbClr val="00004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T="45728" marB="45728">
                    <a:lnL w="19050" cap="flat" cmpd="sng" algn="ctr">
                      <a:solidFill>
                        <a:srgbClr val="000066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66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b="0" i="0" dirty="0">
                        <a:solidFill>
                          <a:srgbClr val="00004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T="45728" marB="45728">
                    <a:lnL w="19050" cap="flat" cmpd="sng" algn="ctr">
                      <a:solidFill>
                        <a:srgbClr val="000066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66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b="0" i="0" dirty="0">
                        <a:solidFill>
                          <a:srgbClr val="00004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T="45728" marB="45728">
                    <a:lnL w="19050" cap="flat" cmpd="sng" algn="ctr">
                      <a:solidFill>
                        <a:srgbClr val="000066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8420">
                <a:tc rowSpan="2">
                  <a:txBody>
                    <a:bodyPr/>
                    <a:lstStyle/>
                    <a:p>
                      <a:pPr algn="ctr"/>
                      <a:r>
                        <a:rPr kumimoji="1" lang="en-US" altLang="ja-JP" sz="3200" b="0" i="0" dirty="0">
                          <a:solidFill>
                            <a:srgbClr val="000066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B</a:t>
                      </a:r>
                      <a:r>
                        <a:rPr kumimoji="1" lang="ja-JP" altLang="en-US" sz="3200" b="0" i="0" dirty="0" err="1">
                          <a:solidFill>
                            <a:srgbClr val="000066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さん</a:t>
                      </a:r>
                      <a:endParaRPr kumimoji="1" lang="ja-JP" altLang="en-US" sz="3200" b="0" i="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T="45728" marB="45728" anchor="ctr">
                    <a:lnR w="1905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b="0" i="0" dirty="0">
                        <a:solidFill>
                          <a:srgbClr val="00004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T="45728" marB="45728">
                    <a:lnL w="1905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66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B w="1905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r>
                        <a:rPr kumimoji="1" lang="ja-JP" altLang="en-US" sz="1800" b="0" i="0" dirty="0">
                          <a:solidFill>
                            <a:srgbClr val="000066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死亡</a:t>
                      </a:r>
                    </a:p>
                  </a:txBody>
                  <a:tcPr marT="45728" marB="45728" anchor="ctr">
                    <a:lnL w="19050" cap="flat" cmpd="sng" algn="ctr">
                      <a:solidFill>
                        <a:srgbClr val="000066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66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</a:tcPr>
                </a:tc>
                <a:tc rowSpan="2">
                  <a:txBody>
                    <a:bodyPr/>
                    <a:lstStyle/>
                    <a:p>
                      <a:endParaRPr kumimoji="1" lang="ja-JP" altLang="en-US" sz="1800" b="0" i="0" dirty="0">
                        <a:solidFill>
                          <a:srgbClr val="00004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T="45728" marB="45728" anchor="ctr">
                    <a:lnL w="19050" cap="flat" cmpd="sng" algn="ctr">
                      <a:solidFill>
                        <a:srgbClr val="000066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66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b="0" i="0" dirty="0">
                        <a:solidFill>
                          <a:srgbClr val="00004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T="45728" marB="45728">
                    <a:lnL w="19050" cap="flat" cmpd="sng" algn="ctr">
                      <a:solidFill>
                        <a:srgbClr val="000066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842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800" b="0" i="0" dirty="0">
                        <a:solidFill>
                          <a:srgbClr val="00004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T="45728" marB="45728">
                    <a:lnL w="1905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66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800" b="0" i="0" dirty="0">
                        <a:solidFill>
                          <a:srgbClr val="00004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T="45728" marB="45728">
                    <a:lnL w="19050" cap="flat" cmpd="sng" algn="ctr">
                      <a:solidFill>
                        <a:srgbClr val="000066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78420">
                <a:tc rowSpan="2">
                  <a:txBody>
                    <a:bodyPr/>
                    <a:lstStyle/>
                    <a:p>
                      <a:pPr algn="ctr"/>
                      <a:r>
                        <a:rPr kumimoji="1" lang="en-US" altLang="ja-JP" sz="3200" b="0" i="0" dirty="0">
                          <a:solidFill>
                            <a:srgbClr val="000066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C</a:t>
                      </a:r>
                      <a:r>
                        <a:rPr kumimoji="1" lang="ja-JP" altLang="en-US" sz="3200" b="0" i="0" dirty="0" err="1">
                          <a:solidFill>
                            <a:srgbClr val="000066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さん</a:t>
                      </a:r>
                      <a:endParaRPr kumimoji="1" lang="ja-JP" altLang="en-US" sz="3200" b="0" i="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T="45728" marB="45728" anchor="ctr">
                    <a:lnR w="1905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b="0" i="0" dirty="0">
                        <a:solidFill>
                          <a:srgbClr val="00004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T="45728" marB="45728">
                    <a:lnL w="1905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66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B w="1905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b="0" i="0" dirty="0">
                        <a:solidFill>
                          <a:srgbClr val="00004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T="45728" marB="45728">
                    <a:lnL w="19050" cap="flat" cmpd="sng" algn="ctr">
                      <a:solidFill>
                        <a:srgbClr val="000066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66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B w="1905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b="0" i="0" dirty="0">
                        <a:solidFill>
                          <a:srgbClr val="00004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T="45728" marB="45728">
                    <a:lnL w="19050" cap="flat" cmpd="sng" algn="ctr">
                      <a:solidFill>
                        <a:srgbClr val="000066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66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B w="1905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r>
                        <a:rPr kumimoji="1" lang="ja-JP" altLang="en-US" sz="1800" b="0" i="0" dirty="0">
                          <a:solidFill>
                            <a:srgbClr val="000066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死亡</a:t>
                      </a:r>
                    </a:p>
                  </a:txBody>
                  <a:tcPr marT="45728" marB="45728" anchor="ctr">
                    <a:lnL w="19050" cap="flat" cmpd="sng" algn="ctr">
                      <a:solidFill>
                        <a:srgbClr val="000066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7842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800" b="0" i="0" dirty="0">
                        <a:solidFill>
                          <a:srgbClr val="00004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T="45728" marB="45728">
                    <a:lnL w="1905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66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b="0" i="0" dirty="0">
                        <a:solidFill>
                          <a:srgbClr val="00004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T="45728" marB="45728">
                    <a:lnL w="19050" cap="flat" cmpd="sng" algn="ctr">
                      <a:solidFill>
                        <a:srgbClr val="000066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66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b="0" i="0" dirty="0">
                        <a:solidFill>
                          <a:srgbClr val="00004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T="45728" marB="45728">
                    <a:lnL w="19050" cap="flat" cmpd="sng" algn="ctr">
                      <a:solidFill>
                        <a:srgbClr val="000066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66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78420">
                <a:tc rowSpan="2">
                  <a:txBody>
                    <a:bodyPr/>
                    <a:lstStyle/>
                    <a:p>
                      <a:pPr algn="ctr"/>
                      <a:r>
                        <a:rPr kumimoji="1" lang="en-US" altLang="ja-JP" sz="3200" b="0" i="0" dirty="0">
                          <a:solidFill>
                            <a:srgbClr val="000066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D</a:t>
                      </a:r>
                      <a:r>
                        <a:rPr kumimoji="1" lang="ja-JP" altLang="en-US" sz="3200" b="0" i="0" dirty="0" err="1">
                          <a:solidFill>
                            <a:srgbClr val="000066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さん</a:t>
                      </a:r>
                      <a:endParaRPr kumimoji="1" lang="ja-JP" altLang="en-US" sz="3200" b="0" i="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T="45728" marB="45728" anchor="ctr">
                    <a:lnR w="1905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b="0" i="0" dirty="0">
                        <a:solidFill>
                          <a:srgbClr val="00004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T="45728" marB="45728">
                    <a:lnL w="1905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66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B w="1905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b="0" i="0" dirty="0">
                        <a:solidFill>
                          <a:srgbClr val="00004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T="45728" marB="45728">
                    <a:lnL w="19050" cap="flat" cmpd="sng" algn="ctr">
                      <a:solidFill>
                        <a:srgbClr val="000066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66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B w="1905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b="0" i="0" dirty="0">
                        <a:solidFill>
                          <a:srgbClr val="00004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T="45728" marB="45728">
                    <a:lnL w="19050" cap="flat" cmpd="sng" algn="ctr">
                      <a:solidFill>
                        <a:srgbClr val="000066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66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B w="1905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b="0" i="0" dirty="0">
                        <a:solidFill>
                          <a:srgbClr val="00004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T="45728" marB="45728">
                    <a:lnL w="19050" cap="flat" cmpd="sng" algn="ctr">
                      <a:solidFill>
                        <a:srgbClr val="000066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905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7842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800" b="0" i="0" dirty="0">
                        <a:solidFill>
                          <a:srgbClr val="00004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T="45728" marB="45728">
                    <a:lnL w="1905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66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b="0" i="0" dirty="0">
                        <a:solidFill>
                          <a:srgbClr val="00004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T="45728" marB="45728">
                    <a:lnL w="19050" cap="flat" cmpd="sng" algn="ctr">
                      <a:solidFill>
                        <a:srgbClr val="000066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66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b="0" i="0" dirty="0">
                        <a:solidFill>
                          <a:srgbClr val="00004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T="45728" marB="45728">
                    <a:lnL w="19050" cap="flat" cmpd="sng" algn="ctr">
                      <a:solidFill>
                        <a:srgbClr val="000066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66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b="0" i="0" dirty="0">
                        <a:solidFill>
                          <a:srgbClr val="00004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T="45728" marB="45728">
                    <a:lnL w="19050" cap="flat" cmpd="sng" algn="ctr">
                      <a:solidFill>
                        <a:srgbClr val="000066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</a:tbl>
          </a:graphicData>
        </a:graphic>
      </p:graphicFrame>
      <p:sp>
        <p:nvSpPr>
          <p:cNvPr id="9" name="円/楕円 8"/>
          <p:cNvSpPr/>
          <p:nvPr/>
        </p:nvSpPr>
        <p:spPr>
          <a:xfrm>
            <a:off x="3824288" y="2781300"/>
            <a:ext cx="144462" cy="144463"/>
          </a:xfrm>
          <a:prstGeom prst="ellipse">
            <a:avLst/>
          </a:prstGeom>
          <a:solidFill>
            <a:srgbClr val="0000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>
              <a:solidFill>
                <a:srgbClr val="000042"/>
              </a:solidFill>
            </a:endParaRPr>
          </a:p>
        </p:txBody>
      </p:sp>
      <p:sp>
        <p:nvSpPr>
          <p:cNvPr id="10" name="円/楕円 9"/>
          <p:cNvSpPr/>
          <p:nvPr/>
        </p:nvSpPr>
        <p:spPr>
          <a:xfrm>
            <a:off x="6616700" y="3548063"/>
            <a:ext cx="144463" cy="142875"/>
          </a:xfrm>
          <a:prstGeom prst="ellipse">
            <a:avLst/>
          </a:prstGeom>
          <a:solidFill>
            <a:srgbClr val="0000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>
              <a:solidFill>
                <a:srgbClr val="000042"/>
              </a:solidFill>
            </a:endParaRPr>
          </a:p>
        </p:txBody>
      </p:sp>
      <p:sp>
        <p:nvSpPr>
          <p:cNvPr id="13362" name="テキスト ボックス 10"/>
          <p:cNvSpPr txBox="1">
            <a:spLocks noChangeArrowheads="1"/>
          </p:cNvSpPr>
          <p:nvPr/>
        </p:nvSpPr>
        <p:spPr bwMode="auto">
          <a:xfrm>
            <a:off x="2180645" y="4827364"/>
            <a:ext cx="6484467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400" dirty="0">
                <a:solidFill>
                  <a:srgbClr val="00006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0</a:t>
            </a:r>
            <a:r>
              <a:rPr lang="ja-JP" altLang="en-US" sz="1400" dirty="0">
                <a:solidFill>
                  <a:srgbClr val="00006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ヶ月　　　　　</a:t>
            </a:r>
            <a:r>
              <a:rPr lang="en-US" altLang="ja-JP" sz="1400" dirty="0">
                <a:solidFill>
                  <a:srgbClr val="00006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3</a:t>
            </a:r>
            <a:r>
              <a:rPr lang="ja-JP" altLang="en-US" sz="1400" dirty="0">
                <a:solidFill>
                  <a:srgbClr val="00006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ヶ月　　　　　</a:t>
            </a:r>
            <a:r>
              <a:rPr lang="en-US" altLang="ja-JP" sz="1400" dirty="0">
                <a:solidFill>
                  <a:srgbClr val="00006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6</a:t>
            </a:r>
            <a:r>
              <a:rPr lang="ja-JP" altLang="en-US" sz="1400" dirty="0">
                <a:solidFill>
                  <a:srgbClr val="00006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ヶ月 　　　　　</a:t>
            </a:r>
            <a:r>
              <a:rPr lang="en-US" altLang="ja-JP" sz="1400" dirty="0">
                <a:solidFill>
                  <a:srgbClr val="00006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9</a:t>
            </a:r>
            <a:r>
              <a:rPr lang="ja-JP" altLang="en-US" sz="1400" dirty="0">
                <a:solidFill>
                  <a:srgbClr val="00006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ヶ月　　　　　</a:t>
            </a:r>
            <a:r>
              <a:rPr lang="en-US" altLang="ja-JP" sz="1400" dirty="0">
                <a:solidFill>
                  <a:srgbClr val="00006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12</a:t>
            </a:r>
            <a:r>
              <a:rPr lang="ja-JP" altLang="en-US" sz="1400" dirty="0">
                <a:solidFill>
                  <a:srgbClr val="00006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ヶ月</a:t>
            </a:r>
          </a:p>
        </p:txBody>
      </p:sp>
      <p:sp>
        <p:nvSpPr>
          <p:cNvPr id="11" name="コンテンツ プレースホルダ 2"/>
          <p:cNvSpPr txBox="1">
            <a:spLocks/>
          </p:cNvSpPr>
          <p:nvPr/>
        </p:nvSpPr>
        <p:spPr>
          <a:xfrm>
            <a:off x="250825" y="5314949"/>
            <a:ext cx="8893175" cy="1223963"/>
          </a:xfrm>
          <a:prstGeom prst="rect">
            <a:avLst/>
          </a:prstGeom>
        </p:spPr>
        <p:txBody>
          <a:bodyPr>
            <a:normAutofit fontScale="70000" lnSpcReduction="20000"/>
          </a:bodyPr>
          <a:lstStyle/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ja-JP" altLang="en-US" sz="3200" dirty="0">
                <a:solidFill>
                  <a:srgbClr val="00006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死亡割合：</a:t>
            </a:r>
            <a:r>
              <a:rPr lang="en-US" altLang="ja-JP" sz="3200" dirty="0">
                <a:solidFill>
                  <a:srgbClr val="00006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</a:t>
            </a:r>
            <a:r>
              <a:rPr lang="ja-JP" altLang="en-US" sz="3200" dirty="0">
                <a:solidFill>
                  <a:srgbClr val="00006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人／</a:t>
            </a:r>
            <a:r>
              <a:rPr lang="en-US" altLang="ja-JP" sz="3200" dirty="0">
                <a:solidFill>
                  <a:srgbClr val="00006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4</a:t>
            </a:r>
            <a:r>
              <a:rPr lang="ja-JP" altLang="en-US" sz="3200" dirty="0">
                <a:solidFill>
                  <a:srgbClr val="00006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人＝</a:t>
            </a:r>
            <a:r>
              <a:rPr lang="en-US" altLang="ja-JP" sz="3200" dirty="0">
                <a:solidFill>
                  <a:srgbClr val="00006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0.5</a:t>
            </a:r>
          </a:p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ja-JP" altLang="en-US" sz="3200" dirty="0">
                <a:solidFill>
                  <a:srgbClr val="00006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死亡率：</a:t>
            </a:r>
            <a:r>
              <a:rPr lang="en-US" altLang="ja-JP" sz="3200" dirty="0">
                <a:solidFill>
                  <a:srgbClr val="00006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</a:t>
            </a:r>
            <a:r>
              <a:rPr lang="ja-JP" altLang="en-US" sz="3200" dirty="0">
                <a:solidFill>
                  <a:srgbClr val="00006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人／（</a:t>
            </a:r>
            <a:r>
              <a:rPr lang="en-US" altLang="ja-JP" sz="3200" dirty="0">
                <a:solidFill>
                  <a:srgbClr val="00006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</a:t>
            </a:r>
            <a:r>
              <a:rPr lang="ja-JP" altLang="en-US" sz="3200" dirty="0">
                <a:solidFill>
                  <a:srgbClr val="00006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＋</a:t>
            </a:r>
            <a:r>
              <a:rPr lang="en-US" altLang="ja-JP" sz="3200" dirty="0">
                <a:solidFill>
                  <a:srgbClr val="00006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0.25</a:t>
            </a:r>
            <a:r>
              <a:rPr lang="ja-JP" altLang="en-US" sz="3200" dirty="0">
                <a:solidFill>
                  <a:srgbClr val="00006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＋</a:t>
            </a:r>
            <a:r>
              <a:rPr lang="en-US" altLang="ja-JP" sz="3200" dirty="0">
                <a:solidFill>
                  <a:srgbClr val="00006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0.75</a:t>
            </a:r>
            <a:r>
              <a:rPr lang="ja-JP" altLang="en-US" sz="3200" dirty="0">
                <a:solidFill>
                  <a:srgbClr val="00006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＋</a:t>
            </a:r>
            <a:r>
              <a:rPr lang="en-US" altLang="ja-JP" sz="3200" dirty="0">
                <a:solidFill>
                  <a:srgbClr val="00006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</a:t>
            </a:r>
            <a:r>
              <a:rPr lang="ja-JP" altLang="en-US" sz="3200" dirty="0">
                <a:solidFill>
                  <a:srgbClr val="00006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）人年＝</a:t>
            </a:r>
            <a:r>
              <a:rPr lang="en-US" altLang="ja-JP" sz="3200" dirty="0">
                <a:solidFill>
                  <a:srgbClr val="00006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3</a:t>
            </a:r>
            <a:r>
              <a:rPr lang="ja-JP" altLang="en-US" sz="3200" dirty="0">
                <a:solidFill>
                  <a:srgbClr val="00006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人年あたり</a:t>
            </a:r>
            <a:r>
              <a:rPr lang="en-US" altLang="ja-JP" sz="3200" dirty="0">
                <a:solidFill>
                  <a:srgbClr val="00006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</a:t>
            </a:r>
            <a:r>
              <a:rPr lang="ja-JP" altLang="en-US" sz="3200" dirty="0">
                <a:solidFill>
                  <a:srgbClr val="00006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人</a:t>
            </a:r>
            <a:endParaRPr lang="en-US" altLang="ja-JP" sz="3200" dirty="0">
              <a:solidFill>
                <a:srgbClr val="000066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ja-JP" altLang="en-US" sz="3200" b="1" dirty="0">
                <a:solidFill>
                  <a:srgbClr val="00006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分母の単位は何か？</a:t>
            </a:r>
            <a:endParaRPr lang="en-US" altLang="ja-JP" sz="3200" b="1" dirty="0">
              <a:solidFill>
                <a:srgbClr val="000066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A1E881-71EB-4B33-8112-559EFC18C928}" type="slidenum">
              <a:rPr kumimoji="1" lang="ja-JP" altLang="en-US" smtClean="0"/>
              <a:t>25</a:t>
            </a:fld>
            <a:endParaRPr kumimoji="1" lang="ja-JP" altLang="en-US"/>
          </a:p>
        </p:txBody>
      </p:sp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xmlns="" id="{AE22CD90-39AC-4B41-9F5A-D76CFA50BF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ja-JP" altLang="en-US"/>
              <a:t>製作者：柿崎真沙子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78241128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割合、比、率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287337" y="1690689"/>
            <a:ext cx="8677151" cy="4881599"/>
          </a:xfrm>
        </p:spPr>
        <p:txBody>
          <a:bodyPr rtlCol="0">
            <a:normAutofit lnSpcReduction="1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ja-JP" altLang="en-US" sz="2800" dirty="0"/>
              <a:t>日本語としての使用方法は曖昧（英語も）</a:t>
            </a:r>
            <a:endParaRPr lang="en-US" altLang="ja-JP" sz="2800" dirty="0"/>
          </a:p>
          <a:p>
            <a:pPr fontAlgn="auto">
              <a:spcAft>
                <a:spcPts val="0"/>
              </a:spcAft>
              <a:defRPr/>
            </a:pPr>
            <a:r>
              <a:rPr lang="ja-JP" altLang="en-US" sz="2800" dirty="0"/>
              <a:t>用語として決まっているので、それぞれ定義をしっかり覚えよう</a:t>
            </a:r>
            <a:endParaRPr lang="en-US" altLang="ja-JP" sz="2800" dirty="0"/>
          </a:p>
          <a:p>
            <a:pPr fontAlgn="auto">
              <a:spcAft>
                <a:spcPts val="0"/>
              </a:spcAft>
              <a:defRPr/>
            </a:pPr>
            <a:endParaRPr lang="en-US" altLang="ja-JP" sz="2800" dirty="0"/>
          </a:p>
          <a:p>
            <a:pPr lvl="1">
              <a:defRPr/>
            </a:pPr>
            <a:r>
              <a:rPr lang="ja-JP" altLang="en-US" sz="2400" dirty="0"/>
              <a:t>打率：安打数／全打数（割合）</a:t>
            </a:r>
            <a:endParaRPr lang="en-US" altLang="ja-JP" sz="2400" dirty="0"/>
          </a:p>
          <a:p>
            <a:pPr lvl="1">
              <a:defRPr/>
            </a:pPr>
            <a:r>
              <a:rPr lang="ja-JP" altLang="en-US" sz="2400" dirty="0"/>
              <a:t>円周率：円の周長の直径に対する比（比）</a:t>
            </a:r>
            <a:endParaRPr lang="en-US" altLang="ja-JP" sz="2400" dirty="0"/>
          </a:p>
          <a:p>
            <a:pPr lvl="1">
              <a:defRPr/>
            </a:pPr>
            <a:r>
              <a:rPr lang="ja-JP" altLang="en-US" sz="2400" dirty="0"/>
              <a:t>有病率：何人中何人が病気にかかっているか（割合）</a:t>
            </a:r>
            <a:endParaRPr lang="en-US" altLang="ja-JP" sz="2400" dirty="0"/>
          </a:p>
          <a:p>
            <a:pPr lvl="1">
              <a:defRPr/>
            </a:pPr>
            <a:r>
              <a:rPr lang="ja-JP" altLang="en-US" sz="2400" dirty="0"/>
              <a:t>罹患率一定期間に新規に罹患した数を、その集団の人口およびその期間の長さで割る（率）</a:t>
            </a:r>
            <a:endParaRPr lang="en-US" altLang="ja-JP" sz="2400" dirty="0"/>
          </a:p>
          <a:p>
            <a:pPr lvl="1">
              <a:defRPr/>
            </a:pPr>
            <a:r>
              <a:rPr lang="ja-JP" altLang="en-US" sz="2400" dirty="0"/>
              <a:t>死亡率：一定期間に新規に死亡した数を、その集団の人口およびその期間の長さで割る（率）</a:t>
            </a:r>
            <a:endParaRPr lang="en-US" altLang="ja-JP" sz="2400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A1E881-71EB-4B33-8112-559EFC18C928}" type="slidenum">
              <a:rPr kumimoji="1" lang="ja-JP" altLang="en-US" smtClean="0"/>
              <a:t>26</a:t>
            </a:fld>
            <a:endParaRPr kumimoji="1" lang="ja-JP" altLang="en-US"/>
          </a:p>
        </p:txBody>
      </p:sp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xmlns="" id="{85D67251-29DF-474A-8A6B-1385377291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ja-JP" altLang="en-US"/>
              <a:t>製作者：柿崎真沙子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11771491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>
            <a:extLst>
              <a:ext uri="{FF2B5EF4-FFF2-40B4-BE49-F238E27FC236}">
                <a16:creationId xmlns:a16="http://schemas.microsoft.com/office/drawing/2014/main" xmlns="" id="{DAC37AE8-CD0C-4A9B-814E-9A80C031AEC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ja-JP" altLang="en-US" dirty="0"/>
              <a:t>それでは例題です</a:t>
            </a:r>
          </a:p>
        </p:txBody>
      </p:sp>
      <p:sp>
        <p:nvSpPr>
          <p:cNvPr id="5" name="サブタイトル 4">
            <a:extLst>
              <a:ext uri="{FF2B5EF4-FFF2-40B4-BE49-F238E27FC236}">
                <a16:creationId xmlns:a16="http://schemas.microsoft.com/office/drawing/2014/main" xmlns="" id="{39F38697-4E74-41A9-A725-2EEF32217CB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xmlns="" id="{D451B775-E7B7-4193-A413-0943ADBC13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BD923-67C3-41E9-957C-8E47AB11A637}" type="slidenum">
              <a:rPr kumimoji="1" lang="ja-JP" altLang="en-US" smtClean="0"/>
              <a:pPr/>
              <a:t>27</a:t>
            </a:fld>
            <a:endParaRPr kumimoji="1" lang="ja-JP" altLang="en-US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xmlns="" id="{555A1E86-3349-4AF7-8CFF-D480F61337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ja-JP" altLang="en-US"/>
              <a:t>製作者：柿崎真沙子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04009736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全体に対する割合を出そう！</a:t>
            </a: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A1E881-71EB-4B33-8112-559EFC18C928}" type="slidenum">
              <a:rPr kumimoji="1" lang="ja-JP" altLang="en-US" smtClean="0"/>
              <a:t>28</a:t>
            </a:fld>
            <a:endParaRPr kumimoji="1" lang="ja-JP" altLang="en-US"/>
          </a:p>
        </p:txBody>
      </p:sp>
      <p:graphicFrame>
        <p:nvGraphicFramePr>
          <p:cNvPr id="6" name="表 5">
            <a:extLst>
              <a:ext uri="{FF2B5EF4-FFF2-40B4-BE49-F238E27FC236}">
                <a16:creationId xmlns:a16="http://schemas.microsoft.com/office/drawing/2014/main" xmlns="" id="{6355BB07-5953-4969-80D0-6DC7CEBEA7D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96195801"/>
              </p:ext>
            </p:extLst>
          </p:nvPr>
        </p:nvGraphicFramePr>
        <p:xfrm>
          <a:off x="1259632" y="1638778"/>
          <a:ext cx="6912768" cy="46939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304256">
                  <a:extLst>
                    <a:ext uri="{9D8B030D-6E8A-4147-A177-3AD203B41FA5}">
                      <a16:colId xmlns:a16="http://schemas.microsoft.com/office/drawing/2014/main" xmlns="" val="3455131013"/>
                    </a:ext>
                  </a:extLst>
                </a:gridCol>
                <a:gridCol w="2304256">
                  <a:extLst>
                    <a:ext uri="{9D8B030D-6E8A-4147-A177-3AD203B41FA5}">
                      <a16:colId xmlns:a16="http://schemas.microsoft.com/office/drawing/2014/main" xmlns="" val="4207146279"/>
                    </a:ext>
                  </a:extLst>
                </a:gridCol>
                <a:gridCol w="2304256">
                  <a:extLst>
                    <a:ext uri="{9D8B030D-6E8A-4147-A177-3AD203B41FA5}">
                      <a16:colId xmlns:a16="http://schemas.microsoft.com/office/drawing/2014/main" xmlns="" val="3131686484"/>
                    </a:ext>
                  </a:extLst>
                </a:gridCol>
              </a:tblGrid>
              <a:tr h="20330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0" i="0" dirty="0">
                          <a:solidFill>
                            <a:srgbClr val="000066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都道府県</a:t>
                      </a:r>
                    </a:p>
                  </a:txBody>
                  <a:tcPr>
                    <a:lnL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0" i="0" dirty="0">
                          <a:solidFill>
                            <a:srgbClr val="000066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度数</a:t>
                      </a:r>
                    </a:p>
                  </a:txBody>
                  <a:tcPr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0" i="0" dirty="0">
                          <a:solidFill>
                            <a:srgbClr val="000066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割合</a:t>
                      </a:r>
                    </a:p>
                  </a:txBody>
                  <a:tcPr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98671144"/>
                  </a:ext>
                </a:extLst>
              </a:tr>
              <a:tr h="203302"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600" u="none" strike="noStrike" dirty="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山梨県</a:t>
                      </a:r>
                      <a:endParaRPr lang="ja-JP" altLang="en-US" sz="1600" b="0" i="0" u="none" strike="noStrike" dirty="0">
                        <a:solidFill>
                          <a:srgbClr val="000066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b="0" i="0" dirty="0">
                          <a:solidFill>
                            <a:srgbClr val="000066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3</a:t>
                      </a:r>
                      <a:endParaRPr kumimoji="1" lang="ja-JP" altLang="en-US" sz="1600" b="0" i="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600" b="0" i="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3976053794"/>
                  </a:ext>
                </a:extLst>
              </a:tr>
              <a:tr h="203302"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600" u="none" strike="noStrike" dirty="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大阪府</a:t>
                      </a:r>
                      <a:endParaRPr lang="ja-JP" altLang="en-US" sz="1600" b="0" i="0" u="none" strike="noStrike" dirty="0">
                        <a:solidFill>
                          <a:srgbClr val="000066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b="0" i="0" dirty="0">
                          <a:solidFill>
                            <a:srgbClr val="000066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</a:t>
                      </a:r>
                      <a:endParaRPr kumimoji="1" lang="ja-JP" altLang="en-US" sz="1600" b="0" i="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600" b="0" i="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2151158788"/>
                  </a:ext>
                </a:extLst>
              </a:tr>
              <a:tr h="203302"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600" u="none" strike="noStrike" dirty="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岩手県</a:t>
                      </a:r>
                      <a:endParaRPr lang="ja-JP" altLang="en-US" sz="1600" b="0" i="0" u="none" strike="noStrike" dirty="0">
                        <a:solidFill>
                          <a:srgbClr val="000066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b="0" i="0" dirty="0">
                          <a:solidFill>
                            <a:srgbClr val="000066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</a:t>
                      </a:r>
                      <a:endParaRPr kumimoji="1" lang="ja-JP" altLang="en-US" sz="1600" b="0" i="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600" b="0" i="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4039095109"/>
                  </a:ext>
                </a:extLst>
              </a:tr>
              <a:tr h="203302"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600" u="none" strike="noStrike" dirty="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奈良県</a:t>
                      </a:r>
                      <a:endParaRPr lang="ja-JP" altLang="en-US" sz="1600" b="0" i="0" u="none" strike="noStrike" dirty="0">
                        <a:solidFill>
                          <a:srgbClr val="000066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b="0" i="0" dirty="0">
                          <a:solidFill>
                            <a:srgbClr val="000066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</a:t>
                      </a:r>
                      <a:endParaRPr kumimoji="1" lang="ja-JP" altLang="en-US" sz="1600" b="0" i="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600" b="0" i="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628936127"/>
                  </a:ext>
                </a:extLst>
              </a:tr>
              <a:tr h="203302"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600" u="none" strike="noStrike" dirty="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静岡県</a:t>
                      </a:r>
                      <a:endParaRPr lang="ja-JP" altLang="en-US" sz="1600" b="0" i="0" u="none" strike="noStrike" dirty="0">
                        <a:solidFill>
                          <a:srgbClr val="000066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b="0" i="0" dirty="0">
                          <a:solidFill>
                            <a:srgbClr val="000066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</a:t>
                      </a:r>
                      <a:endParaRPr kumimoji="1" lang="ja-JP" altLang="en-US" sz="1600" b="0" i="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600" b="0" i="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3739187913"/>
                  </a:ext>
                </a:extLst>
              </a:tr>
              <a:tr h="203302"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600" u="none" strike="noStrike" dirty="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北海道</a:t>
                      </a:r>
                      <a:endParaRPr lang="ja-JP" altLang="en-US" sz="1600" b="0" i="0" u="none" strike="noStrike" dirty="0">
                        <a:solidFill>
                          <a:srgbClr val="000066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b="0" i="0" dirty="0">
                          <a:solidFill>
                            <a:srgbClr val="000066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</a:t>
                      </a:r>
                      <a:endParaRPr kumimoji="1" lang="ja-JP" altLang="en-US" sz="1600" b="0" i="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600" b="0" i="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4096943382"/>
                  </a:ext>
                </a:extLst>
              </a:tr>
              <a:tr h="203302"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600" u="none" strike="noStrike" dirty="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島根県</a:t>
                      </a:r>
                      <a:endParaRPr lang="ja-JP" altLang="en-US" sz="1600" b="0" i="0" u="none" strike="noStrike" dirty="0">
                        <a:solidFill>
                          <a:srgbClr val="000066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b="0" i="0" dirty="0">
                          <a:solidFill>
                            <a:srgbClr val="000066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</a:t>
                      </a:r>
                      <a:endParaRPr kumimoji="1" lang="ja-JP" altLang="en-US" sz="1600" b="0" i="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600" b="0" i="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2039559162"/>
                  </a:ext>
                </a:extLst>
              </a:tr>
              <a:tr h="203302"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600" u="none" strike="noStrike" dirty="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新潟県</a:t>
                      </a:r>
                      <a:endParaRPr lang="ja-JP" altLang="en-US" sz="1600" b="0" i="0" u="none" strike="noStrike" dirty="0">
                        <a:solidFill>
                          <a:srgbClr val="000066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b="0" i="0" dirty="0">
                          <a:solidFill>
                            <a:srgbClr val="000066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</a:t>
                      </a:r>
                      <a:endParaRPr kumimoji="1" lang="ja-JP" altLang="en-US" sz="1600" b="0" i="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600" b="0" i="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4129728695"/>
                  </a:ext>
                </a:extLst>
              </a:tr>
              <a:tr h="217952"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600" u="none" strike="noStrike" dirty="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福井県</a:t>
                      </a:r>
                      <a:endParaRPr lang="ja-JP" altLang="en-US" sz="1600" b="0" i="0" u="none" strike="noStrike" dirty="0">
                        <a:solidFill>
                          <a:srgbClr val="000066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b="0" i="0" dirty="0">
                          <a:solidFill>
                            <a:srgbClr val="000066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</a:t>
                      </a:r>
                      <a:endParaRPr kumimoji="1" lang="ja-JP" altLang="en-US" sz="1600" b="0" i="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600" b="0" i="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2943930617"/>
                  </a:ext>
                </a:extLst>
              </a:tr>
              <a:tr h="203302"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600" u="none" strike="noStrike" dirty="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愛媛県</a:t>
                      </a:r>
                      <a:endParaRPr lang="ja-JP" altLang="en-US" sz="1600" b="0" i="0" u="none" strike="noStrike" dirty="0">
                        <a:solidFill>
                          <a:srgbClr val="000066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b="0" i="0" dirty="0">
                          <a:solidFill>
                            <a:srgbClr val="000066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</a:t>
                      </a:r>
                      <a:endParaRPr kumimoji="1" lang="ja-JP" altLang="en-US" sz="1600" b="0" i="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600" b="0" i="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3655451917"/>
                  </a:ext>
                </a:extLst>
              </a:tr>
              <a:tr h="203302"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600" u="none" strike="noStrike" dirty="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山形県</a:t>
                      </a:r>
                      <a:endParaRPr lang="ja-JP" altLang="en-US" sz="1600" b="0" i="0" u="none" strike="noStrike" dirty="0">
                        <a:solidFill>
                          <a:srgbClr val="000066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b="0" i="0" dirty="0">
                          <a:solidFill>
                            <a:srgbClr val="000066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</a:t>
                      </a:r>
                      <a:endParaRPr kumimoji="1" lang="ja-JP" altLang="en-US" sz="1600" b="0" i="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600" b="0" i="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2938873172"/>
                  </a:ext>
                </a:extLst>
              </a:tr>
              <a:tr h="203302"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600" u="none" strike="noStrike" dirty="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秋田県</a:t>
                      </a:r>
                      <a:endParaRPr lang="ja-JP" altLang="en-US" sz="1600" b="0" i="0" u="none" strike="noStrike" dirty="0">
                        <a:solidFill>
                          <a:srgbClr val="000066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b="0" i="0" dirty="0">
                          <a:solidFill>
                            <a:srgbClr val="000066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2</a:t>
                      </a:r>
                      <a:endParaRPr kumimoji="1" lang="ja-JP" altLang="en-US" sz="1600" b="0" i="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600" b="0" i="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3304792371"/>
                  </a:ext>
                </a:extLst>
              </a:tr>
              <a:tr h="203302"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600" b="0" i="0" u="none" strike="noStrike" dirty="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合計</a:t>
                      </a:r>
                    </a:p>
                  </a:txBody>
                  <a:tcPr marL="9525" marR="9525" marT="9525" marB="0" anchor="b">
                    <a:lnL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b="0" i="0" dirty="0">
                          <a:solidFill>
                            <a:srgbClr val="000066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15</a:t>
                      </a:r>
                      <a:endParaRPr kumimoji="1" lang="ja-JP" altLang="en-US" sz="1600" b="0" i="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600" b="0" i="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2904637914"/>
                  </a:ext>
                </a:extLst>
              </a:tr>
            </a:tbl>
          </a:graphicData>
        </a:graphic>
      </p:graphicFrame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xmlns="" id="{3A000632-72BF-4628-939A-20CAE719C7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ja-JP" altLang="en-US"/>
              <a:t>製作者：柿崎真沙子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88047444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全体に対する割合を出そう！</a:t>
            </a: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A1E881-71EB-4B33-8112-559EFC18C928}" type="slidenum">
              <a:rPr kumimoji="1" lang="ja-JP" altLang="en-US" smtClean="0"/>
              <a:t>29</a:t>
            </a:fld>
            <a:endParaRPr kumimoji="1" lang="ja-JP" altLang="en-US"/>
          </a:p>
        </p:txBody>
      </p:sp>
      <p:graphicFrame>
        <p:nvGraphicFramePr>
          <p:cNvPr id="6" name="表 5">
            <a:extLst>
              <a:ext uri="{FF2B5EF4-FFF2-40B4-BE49-F238E27FC236}">
                <a16:creationId xmlns:a16="http://schemas.microsoft.com/office/drawing/2014/main" xmlns="" id="{6355BB07-5953-4969-80D0-6DC7CEBEA7D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18399663"/>
              </p:ext>
            </p:extLst>
          </p:nvPr>
        </p:nvGraphicFramePr>
        <p:xfrm>
          <a:off x="1259632" y="1638778"/>
          <a:ext cx="6912768" cy="46939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304256">
                  <a:extLst>
                    <a:ext uri="{9D8B030D-6E8A-4147-A177-3AD203B41FA5}">
                      <a16:colId xmlns:a16="http://schemas.microsoft.com/office/drawing/2014/main" xmlns="" val="3455131013"/>
                    </a:ext>
                  </a:extLst>
                </a:gridCol>
                <a:gridCol w="2304256">
                  <a:extLst>
                    <a:ext uri="{9D8B030D-6E8A-4147-A177-3AD203B41FA5}">
                      <a16:colId xmlns:a16="http://schemas.microsoft.com/office/drawing/2014/main" xmlns="" val="4207146279"/>
                    </a:ext>
                  </a:extLst>
                </a:gridCol>
                <a:gridCol w="2304256">
                  <a:extLst>
                    <a:ext uri="{9D8B030D-6E8A-4147-A177-3AD203B41FA5}">
                      <a16:colId xmlns:a16="http://schemas.microsoft.com/office/drawing/2014/main" xmlns="" val="3131686484"/>
                    </a:ext>
                  </a:extLst>
                </a:gridCol>
              </a:tblGrid>
              <a:tr h="20330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0" i="0" dirty="0">
                          <a:solidFill>
                            <a:srgbClr val="00206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都道府県</a:t>
                      </a:r>
                    </a:p>
                  </a:txBody>
                  <a:tcPr>
                    <a:lnL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0" i="0" dirty="0">
                          <a:solidFill>
                            <a:srgbClr val="00206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度数</a:t>
                      </a:r>
                    </a:p>
                  </a:txBody>
                  <a:tcPr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0" i="0" dirty="0">
                          <a:solidFill>
                            <a:srgbClr val="00206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割合</a:t>
                      </a:r>
                    </a:p>
                  </a:txBody>
                  <a:tcPr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98671144"/>
                  </a:ext>
                </a:extLst>
              </a:tr>
              <a:tr h="203302"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600" u="none" strike="noStrike" dirty="0">
                          <a:solidFill>
                            <a:srgbClr val="00206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山梨県</a:t>
                      </a:r>
                      <a:endParaRPr lang="ja-JP" altLang="en-US" sz="1600" b="0" i="0" u="none" strike="noStrike" dirty="0">
                        <a:solidFill>
                          <a:srgbClr val="00206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b="0" i="0" dirty="0">
                          <a:solidFill>
                            <a:srgbClr val="00206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3</a:t>
                      </a:r>
                      <a:endParaRPr kumimoji="1" lang="ja-JP" altLang="en-US" sz="1600" b="0" i="0" dirty="0">
                        <a:solidFill>
                          <a:srgbClr val="00206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b="0" i="0" dirty="0">
                          <a:solidFill>
                            <a:srgbClr val="00206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3/15×100</a:t>
                      </a:r>
                      <a:r>
                        <a:rPr kumimoji="1" lang="ja-JP" altLang="en-US" sz="1600" b="0" i="0" dirty="0">
                          <a:solidFill>
                            <a:srgbClr val="00206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＝</a:t>
                      </a:r>
                      <a:r>
                        <a:rPr kumimoji="1" lang="en-US" altLang="ja-JP" sz="1600" b="0" i="0" dirty="0">
                          <a:solidFill>
                            <a:srgbClr val="00206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20.00</a:t>
                      </a:r>
                      <a:r>
                        <a:rPr kumimoji="1" lang="ja-JP" altLang="en-US" sz="1600" b="0" i="0" dirty="0">
                          <a:solidFill>
                            <a:srgbClr val="00206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％</a:t>
                      </a:r>
                    </a:p>
                  </a:txBody>
                  <a:tcPr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3976053794"/>
                  </a:ext>
                </a:extLst>
              </a:tr>
              <a:tr h="203302"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600" u="none" strike="noStrike" dirty="0">
                          <a:solidFill>
                            <a:srgbClr val="00206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大阪府</a:t>
                      </a:r>
                      <a:endParaRPr lang="ja-JP" altLang="en-US" sz="1600" b="0" i="0" u="none" strike="noStrike" dirty="0">
                        <a:solidFill>
                          <a:srgbClr val="00206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b="0" i="0" dirty="0">
                          <a:solidFill>
                            <a:srgbClr val="00206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</a:t>
                      </a:r>
                      <a:endParaRPr kumimoji="1" lang="ja-JP" altLang="en-US" sz="1600" b="0" i="0" dirty="0">
                        <a:solidFill>
                          <a:srgbClr val="00206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b="0" i="0" dirty="0">
                          <a:solidFill>
                            <a:srgbClr val="00206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6.66</a:t>
                      </a:r>
                      <a:r>
                        <a:rPr kumimoji="1" lang="ja-JP" altLang="en-US" sz="1600" b="0" i="0" dirty="0">
                          <a:solidFill>
                            <a:srgbClr val="00206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％</a:t>
                      </a:r>
                    </a:p>
                  </a:txBody>
                  <a:tcPr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2151158788"/>
                  </a:ext>
                </a:extLst>
              </a:tr>
              <a:tr h="203302"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600" u="none" strike="noStrike" dirty="0">
                          <a:solidFill>
                            <a:srgbClr val="00206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岩手県</a:t>
                      </a:r>
                      <a:endParaRPr lang="ja-JP" altLang="en-US" sz="1600" b="0" i="0" u="none" strike="noStrike" dirty="0">
                        <a:solidFill>
                          <a:srgbClr val="00206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b="0" i="0" dirty="0">
                          <a:solidFill>
                            <a:srgbClr val="00206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</a:t>
                      </a:r>
                      <a:endParaRPr kumimoji="1" lang="ja-JP" altLang="en-US" sz="1600" b="0" i="0" dirty="0">
                        <a:solidFill>
                          <a:srgbClr val="00206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b="0" i="0" dirty="0">
                          <a:solidFill>
                            <a:srgbClr val="00206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6.66</a:t>
                      </a:r>
                      <a:r>
                        <a:rPr kumimoji="1" lang="ja-JP" altLang="en-US" sz="1600" b="0" i="0" dirty="0">
                          <a:solidFill>
                            <a:srgbClr val="00206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％</a:t>
                      </a:r>
                    </a:p>
                  </a:txBody>
                  <a:tcPr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4039095109"/>
                  </a:ext>
                </a:extLst>
              </a:tr>
              <a:tr h="203302"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600" u="none" strike="noStrike" dirty="0">
                          <a:solidFill>
                            <a:srgbClr val="00206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奈良県</a:t>
                      </a:r>
                      <a:endParaRPr lang="ja-JP" altLang="en-US" sz="1600" b="0" i="0" u="none" strike="noStrike" dirty="0">
                        <a:solidFill>
                          <a:srgbClr val="00206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b="0" i="0" dirty="0">
                          <a:solidFill>
                            <a:srgbClr val="00206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</a:t>
                      </a:r>
                      <a:endParaRPr kumimoji="1" lang="ja-JP" altLang="en-US" sz="1600" b="0" i="0" dirty="0">
                        <a:solidFill>
                          <a:srgbClr val="00206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b="0" i="0" dirty="0">
                          <a:solidFill>
                            <a:srgbClr val="00206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6.66</a:t>
                      </a:r>
                      <a:r>
                        <a:rPr kumimoji="1" lang="ja-JP" altLang="en-US" sz="1600" b="0" i="0" dirty="0">
                          <a:solidFill>
                            <a:srgbClr val="00206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％</a:t>
                      </a:r>
                    </a:p>
                  </a:txBody>
                  <a:tcPr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628936127"/>
                  </a:ext>
                </a:extLst>
              </a:tr>
              <a:tr h="203302"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600" u="none" strike="noStrike" dirty="0">
                          <a:solidFill>
                            <a:srgbClr val="00206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静岡県</a:t>
                      </a:r>
                      <a:endParaRPr lang="ja-JP" altLang="en-US" sz="1600" b="0" i="0" u="none" strike="noStrike" dirty="0">
                        <a:solidFill>
                          <a:srgbClr val="00206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b="0" i="0" dirty="0">
                          <a:solidFill>
                            <a:srgbClr val="00206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</a:t>
                      </a:r>
                      <a:endParaRPr kumimoji="1" lang="ja-JP" altLang="en-US" sz="1600" b="0" i="0" dirty="0">
                        <a:solidFill>
                          <a:srgbClr val="00206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b="0" i="0" dirty="0">
                          <a:solidFill>
                            <a:srgbClr val="00206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6.66</a:t>
                      </a:r>
                      <a:r>
                        <a:rPr kumimoji="1" lang="ja-JP" altLang="en-US" sz="1600" b="0" i="0" dirty="0">
                          <a:solidFill>
                            <a:srgbClr val="00206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％</a:t>
                      </a:r>
                    </a:p>
                  </a:txBody>
                  <a:tcPr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3739187913"/>
                  </a:ext>
                </a:extLst>
              </a:tr>
              <a:tr h="203302"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600" u="none" strike="noStrike" dirty="0">
                          <a:solidFill>
                            <a:srgbClr val="00206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北海道</a:t>
                      </a:r>
                      <a:endParaRPr lang="ja-JP" altLang="en-US" sz="1600" b="0" i="0" u="none" strike="noStrike" dirty="0">
                        <a:solidFill>
                          <a:srgbClr val="00206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b="0" i="0" dirty="0">
                          <a:solidFill>
                            <a:srgbClr val="00206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</a:t>
                      </a:r>
                      <a:endParaRPr kumimoji="1" lang="ja-JP" altLang="en-US" sz="1600" b="0" i="0" dirty="0">
                        <a:solidFill>
                          <a:srgbClr val="00206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b="0" i="0" dirty="0">
                          <a:solidFill>
                            <a:srgbClr val="00206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6.66</a:t>
                      </a:r>
                      <a:r>
                        <a:rPr kumimoji="1" lang="ja-JP" altLang="en-US" sz="1600" b="0" i="0" dirty="0">
                          <a:solidFill>
                            <a:srgbClr val="00206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％</a:t>
                      </a:r>
                    </a:p>
                  </a:txBody>
                  <a:tcPr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4096943382"/>
                  </a:ext>
                </a:extLst>
              </a:tr>
              <a:tr h="203302"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600" u="none" strike="noStrike" dirty="0">
                          <a:solidFill>
                            <a:srgbClr val="00206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島根県</a:t>
                      </a:r>
                      <a:endParaRPr lang="ja-JP" altLang="en-US" sz="1600" b="0" i="0" u="none" strike="noStrike" dirty="0">
                        <a:solidFill>
                          <a:srgbClr val="00206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b="0" i="0" dirty="0">
                          <a:solidFill>
                            <a:srgbClr val="00206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</a:t>
                      </a:r>
                      <a:endParaRPr kumimoji="1" lang="ja-JP" altLang="en-US" sz="1600" b="0" i="0" dirty="0">
                        <a:solidFill>
                          <a:srgbClr val="00206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b="0" i="0" dirty="0">
                          <a:solidFill>
                            <a:srgbClr val="00206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6.66</a:t>
                      </a:r>
                      <a:r>
                        <a:rPr kumimoji="1" lang="ja-JP" altLang="en-US" sz="1600" b="0" i="0" dirty="0">
                          <a:solidFill>
                            <a:srgbClr val="00206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％</a:t>
                      </a:r>
                    </a:p>
                  </a:txBody>
                  <a:tcPr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2039559162"/>
                  </a:ext>
                </a:extLst>
              </a:tr>
              <a:tr h="203302"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600" u="none" strike="noStrike" dirty="0">
                          <a:solidFill>
                            <a:srgbClr val="00206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新潟県</a:t>
                      </a:r>
                      <a:endParaRPr lang="ja-JP" altLang="en-US" sz="1600" b="0" i="0" u="none" strike="noStrike" dirty="0">
                        <a:solidFill>
                          <a:srgbClr val="00206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b="0" i="0" dirty="0">
                          <a:solidFill>
                            <a:srgbClr val="00206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</a:t>
                      </a:r>
                      <a:endParaRPr kumimoji="1" lang="ja-JP" altLang="en-US" sz="1600" b="0" i="0" dirty="0">
                        <a:solidFill>
                          <a:srgbClr val="00206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b="0" i="0" dirty="0">
                          <a:solidFill>
                            <a:srgbClr val="00206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6.66</a:t>
                      </a:r>
                      <a:r>
                        <a:rPr kumimoji="1" lang="ja-JP" altLang="en-US" sz="1600" b="0" i="0" dirty="0">
                          <a:solidFill>
                            <a:srgbClr val="00206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％</a:t>
                      </a:r>
                    </a:p>
                  </a:txBody>
                  <a:tcPr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4129728695"/>
                  </a:ext>
                </a:extLst>
              </a:tr>
              <a:tr h="217952"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600" u="none" strike="noStrike" dirty="0">
                          <a:solidFill>
                            <a:srgbClr val="00206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福井県</a:t>
                      </a:r>
                      <a:endParaRPr lang="ja-JP" altLang="en-US" sz="1600" b="0" i="0" u="none" strike="noStrike" dirty="0">
                        <a:solidFill>
                          <a:srgbClr val="00206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b="0" i="0" dirty="0">
                          <a:solidFill>
                            <a:srgbClr val="00206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</a:t>
                      </a:r>
                      <a:endParaRPr kumimoji="1" lang="ja-JP" altLang="en-US" sz="1600" b="0" i="0" dirty="0">
                        <a:solidFill>
                          <a:srgbClr val="00206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b="0" i="0" dirty="0">
                          <a:solidFill>
                            <a:srgbClr val="00206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6.66</a:t>
                      </a:r>
                      <a:r>
                        <a:rPr kumimoji="1" lang="ja-JP" altLang="en-US" sz="1600" b="0" i="0" dirty="0">
                          <a:solidFill>
                            <a:srgbClr val="00206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％</a:t>
                      </a:r>
                    </a:p>
                  </a:txBody>
                  <a:tcPr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2943930617"/>
                  </a:ext>
                </a:extLst>
              </a:tr>
              <a:tr h="203302"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600" u="none" strike="noStrike" dirty="0">
                          <a:solidFill>
                            <a:srgbClr val="00206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愛媛県</a:t>
                      </a:r>
                      <a:endParaRPr lang="ja-JP" altLang="en-US" sz="1600" b="0" i="0" u="none" strike="noStrike" dirty="0">
                        <a:solidFill>
                          <a:srgbClr val="00206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b="0" i="0" dirty="0">
                          <a:solidFill>
                            <a:srgbClr val="00206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</a:t>
                      </a:r>
                      <a:endParaRPr kumimoji="1" lang="ja-JP" altLang="en-US" sz="1600" b="0" i="0" dirty="0">
                        <a:solidFill>
                          <a:srgbClr val="00206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b="0" i="0" dirty="0">
                          <a:solidFill>
                            <a:srgbClr val="00206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6.66</a:t>
                      </a:r>
                      <a:r>
                        <a:rPr kumimoji="1" lang="ja-JP" altLang="en-US" sz="1600" b="0" i="0" dirty="0">
                          <a:solidFill>
                            <a:srgbClr val="00206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％</a:t>
                      </a:r>
                    </a:p>
                  </a:txBody>
                  <a:tcPr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3655451917"/>
                  </a:ext>
                </a:extLst>
              </a:tr>
              <a:tr h="203302"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600" u="none" strike="noStrike" dirty="0">
                          <a:solidFill>
                            <a:srgbClr val="00206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山形県</a:t>
                      </a:r>
                      <a:endParaRPr lang="ja-JP" altLang="en-US" sz="1600" b="0" i="0" u="none" strike="noStrike" dirty="0">
                        <a:solidFill>
                          <a:srgbClr val="00206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b="0" i="0" dirty="0">
                          <a:solidFill>
                            <a:srgbClr val="00206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</a:t>
                      </a:r>
                      <a:endParaRPr kumimoji="1" lang="ja-JP" altLang="en-US" sz="1600" b="0" i="0" dirty="0">
                        <a:solidFill>
                          <a:srgbClr val="00206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b="0" i="0" dirty="0">
                          <a:solidFill>
                            <a:srgbClr val="00206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6.66</a:t>
                      </a:r>
                      <a:r>
                        <a:rPr kumimoji="1" lang="ja-JP" altLang="en-US" sz="1600" b="0" i="0" dirty="0">
                          <a:solidFill>
                            <a:srgbClr val="00206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％</a:t>
                      </a:r>
                    </a:p>
                  </a:txBody>
                  <a:tcPr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2938873172"/>
                  </a:ext>
                </a:extLst>
              </a:tr>
              <a:tr h="203302"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600" u="none" strike="noStrike" dirty="0">
                          <a:solidFill>
                            <a:srgbClr val="00206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秋田県</a:t>
                      </a:r>
                      <a:endParaRPr lang="ja-JP" altLang="en-US" sz="1600" b="0" i="0" u="none" strike="noStrike" dirty="0">
                        <a:solidFill>
                          <a:srgbClr val="00206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b="0" i="0" dirty="0">
                          <a:solidFill>
                            <a:srgbClr val="00206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2</a:t>
                      </a:r>
                      <a:endParaRPr kumimoji="1" lang="ja-JP" altLang="en-US" sz="1600" b="0" i="0" dirty="0">
                        <a:solidFill>
                          <a:srgbClr val="00206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b="0" i="0" dirty="0">
                          <a:solidFill>
                            <a:srgbClr val="00206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13.33</a:t>
                      </a:r>
                      <a:r>
                        <a:rPr kumimoji="1" lang="ja-JP" altLang="en-US" sz="1600" b="0" i="0" dirty="0">
                          <a:solidFill>
                            <a:srgbClr val="00206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％</a:t>
                      </a:r>
                    </a:p>
                  </a:txBody>
                  <a:tcPr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3304792371"/>
                  </a:ext>
                </a:extLst>
              </a:tr>
              <a:tr h="203302"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600" b="0" i="0" u="none" strike="noStrike" dirty="0">
                          <a:solidFill>
                            <a:srgbClr val="00206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合計</a:t>
                      </a:r>
                    </a:p>
                  </a:txBody>
                  <a:tcPr marL="9525" marR="9525" marT="9525" marB="0" anchor="b">
                    <a:lnL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b="0" i="0" dirty="0">
                          <a:solidFill>
                            <a:srgbClr val="00206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15</a:t>
                      </a:r>
                      <a:endParaRPr kumimoji="1" lang="ja-JP" altLang="en-US" sz="1600" b="0" i="0" dirty="0">
                        <a:solidFill>
                          <a:srgbClr val="00206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b="0" i="0" dirty="0">
                          <a:solidFill>
                            <a:srgbClr val="00206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100.00</a:t>
                      </a:r>
                      <a:r>
                        <a:rPr kumimoji="1" lang="ja-JP" altLang="en-US" sz="1600" b="0" i="0" dirty="0">
                          <a:solidFill>
                            <a:srgbClr val="00206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％</a:t>
                      </a:r>
                    </a:p>
                  </a:txBody>
                  <a:tcPr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2904637914"/>
                  </a:ext>
                </a:extLst>
              </a:tr>
            </a:tbl>
          </a:graphicData>
        </a:graphic>
      </p:graphicFrame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xmlns="" id="{FBDF5404-2135-49DA-BDCD-FA210B8AEA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ja-JP" altLang="en-US"/>
              <a:t>製作者：柿崎真沙子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1574291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ja-JP" altLang="en-US" dirty="0"/>
              <a:t>統計学の基本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438912" indent="-32004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Char char=""/>
              <a:defRPr/>
            </a:pPr>
            <a:r>
              <a:rPr lang="ja-JP" altLang="en-US" dirty="0"/>
              <a:t>数値や図表で分かりやすく示す</a:t>
            </a:r>
            <a:endParaRPr lang="en-US" altLang="ja-JP" dirty="0"/>
          </a:p>
          <a:p>
            <a:pPr marL="438912" indent="-32004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Char char=""/>
              <a:defRPr/>
            </a:pPr>
            <a:endParaRPr lang="en-US" altLang="ja-JP" dirty="0"/>
          </a:p>
          <a:p>
            <a:pPr marL="438912" indent="-32004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Char char=""/>
              <a:defRPr/>
            </a:pPr>
            <a:r>
              <a:rPr lang="ja-JP" altLang="en-US" dirty="0"/>
              <a:t>難しい統計テクニック（分散分析、重回帰分析等々の</a:t>
            </a:r>
            <a:r>
              <a:rPr lang="ja-JP" altLang="en-US" b="1" dirty="0"/>
              <a:t>分析統計</a:t>
            </a:r>
            <a:r>
              <a:rPr lang="ja-JP" altLang="en-US" dirty="0"/>
              <a:t>）よりも単なる平均値や割合などの方が重要なことも</a:t>
            </a:r>
            <a:endParaRPr lang="en-US" altLang="ja-JP" dirty="0"/>
          </a:p>
          <a:p>
            <a:pPr marL="438912" indent="-32004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Char char=""/>
              <a:defRPr/>
            </a:pPr>
            <a:endParaRPr lang="en-US" altLang="ja-JP" dirty="0"/>
          </a:p>
          <a:p>
            <a:pPr marL="438912" indent="-32004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Char char=""/>
              <a:defRPr/>
            </a:pPr>
            <a:r>
              <a:rPr lang="ja-JP" altLang="en-US" dirty="0"/>
              <a:t>平均値や割合→</a:t>
            </a:r>
            <a:r>
              <a:rPr lang="ja-JP" altLang="en-US" b="1" dirty="0"/>
              <a:t>記述統計</a:t>
            </a:r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fld id="{F34C40EA-5099-4E30-A073-F2EB42EE10A5}" type="slidenum">
              <a:rPr lang="ja-JP" altLang="en-US">
                <a:solidFill>
                  <a:srgbClr val="898989"/>
                </a:solidFill>
              </a:rPr>
              <a:pPr eaLnBrk="1" hangingPunct="1"/>
              <a:t>3</a:t>
            </a:fld>
            <a:endParaRPr lang="ja-JP" altLang="en-US">
              <a:solidFill>
                <a:srgbClr val="898989"/>
              </a:solidFill>
            </a:endParaRP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xmlns="" id="{0412E585-B723-4636-813B-9EA0010A01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ja-JP" altLang="en-US"/>
              <a:t>製作者：柿崎真沙子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23610565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比を出そう！</a:t>
            </a: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A1E881-71EB-4B33-8112-559EFC18C928}" type="slidenum">
              <a:rPr kumimoji="1" lang="ja-JP" altLang="en-US" smtClean="0"/>
              <a:t>30</a:t>
            </a:fld>
            <a:endParaRPr kumimoji="1" lang="ja-JP" altLang="en-US"/>
          </a:p>
        </p:txBody>
      </p:sp>
      <p:graphicFrame>
        <p:nvGraphicFramePr>
          <p:cNvPr id="6" name="表 5">
            <a:extLst>
              <a:ext uri="{FF2B5EF4-FFF2-40B4-BE49-F238E27FC236}">
                <a16:creationId xmlns:a16="http://schemas.microsoft.com/office/drawing/2014/main" xmlns="" id="{40B4A0C2-7486-43D4-9E35-908770F4230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24760857"/>
              </p:ext>
            </p:extLst>
          </p:nvPr>
        </p:nvGraphicFramePr>
        <p:xfrm>
          <a:off x="1170608" y="2707486"/>
          <a:ext cx="6802784" cy="26822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700696">
                  <a:extLst>
                    <a:ext uri="{9D8B030D-6E8A-4147-A177-3AD203B41FA5}">
                      <a16:colId xmlns:a16="http://schemas.microsoft.com/office/drawing/2014/main" xmlns="" val="4030488187"/>
                    </a:ext>
                  </a:extLst>
                </a:gridCol>
                <a:gridCol w="1700696">
                  <a:extLst>
                    <a:ext uri="{9D8B030D-6E8A-4147-A177-3AD203B41FA5}">
                      <a16:colId xmlns:a16="http://schemas.microsoft.com/office/drawing/2014/main" xmlns="" val="3791325077"/>
                    </a:ext>
                  </a:extLst>
                </a:gridCol>
                <a:gridCol w="1700696">
                  <a:extLst>
                    <a:ext uri="{9D8B030D-6E8A-4147-A177-3AD203B41FA5}">
                      <a16:colId xmlns:a16="http://schemas.microsoft.com/office/drawing/2014/main" xmlns="" val="4042082470"/>
                    </a:ext>
                  </a:extLst>
                </a:gridCol>
                <a:gridCol w="1700696">
                  <a:extLst>
                    <a:ext uri="{9D8B030D-6E8A-4147-A177-3AD203B41FA5}">
                      <a16:colId xmlns:a16="http://schemas.microsoft.com/office/drawing/2014/main" xmlns="" val="917903876"/>
                    </a:ext>
                  </a:extLst>
                </a:gridCol>
              </a:tblGrid>
              <a:tr h="20330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0" i="0" dirty="0">
                          <a:solidFill>
                            <a:srgbClr val="000066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生月</a:t>
                      </a:r>
                    </a:p>
                  </a:txBody>
                  <a:tcPr>
                    <a:lnL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0" i="0" dirty="0">
                          <a:solidFill>
                            <a:srgbClr val="000066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度数</a:t>
                      </a:r>
                    </a:p>
                  </a:txBody>
                  <a:tcPr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600" b="0" i="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0" i="0" dirty="0">
                          <a:solidFill>
                            <a:srgbClr val="000066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比</a:t>
                      </a:r>
                    </a:p>
                  </a:txBody>
                  <a:tcPr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354231779"/>
                  </a:ext>
                </a:extLst>
              </a:tr>
              <a:tr h="203302"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600" dirty="0">
                          <a:solidFill>
                            <a:srgbClr val="000066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</a:t>
                      </a:r>
                    </a:p>
                  </a:txBody>
                  <a:tcPr>
                    <a:lnL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600" dirty="0">
                          <a:solidFill>
                            <a:srgbClr val="000066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600" dirty="0">
                          <a:solidFill>
                            <a:srgbClr val="000066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</a:t>
                      </a:r>
                      <a:r>
                        <a:rPr lang="ja-JP" altLang="en-US" sz="1600" dirty="0">
                          <a:solidFill>
                            <a:srgbClr val="000066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月：</a:t>
                      </a:r>
                      <a:r>
                        <a:rPr lang="en-US" altLang="ja-JP" sz="1600" dirty="0">
                          <a:solidFill>
                            <a:srgbClr val="000066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6</a:t>
                      </a:r>
                      <a:r>
                        <a:rPr lang="ja-JP" altLang="en-US" sz="1600" dirty="0">
                          <a:solidFill>
                            <a:srgbClr val="000066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月</a:t>
                      </a:r>
                      <a:endParaRPr lang="en-US" altLang="ja-JP" sz="160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altLang="ja-JP" sz="160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2252799213"/>
                  </a:ext>
                </a:extLst>
              </a:tr>
              <a:tr h="203302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b="0" i="0" dirty="0">
                          <a:solidFill>
                            <a:srgbClr val="000066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6</a:t>
                      </a:r>
                      <a:endParaRPr kumimoji="1" lang="ja-JP" altLang="en-US" sz="1600" b="0" i="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>
                    <a:lnL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b="0" i="0" dirty="0">
                          <a:solidFill>
                            <a:srgbClr val="000066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</a:t>
                      </a:r>
                      <a:endParaRPr kumimoji="1" lang="ja-JP" altLang="en-US" sz="1600" b="0" i="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b="0" i="0" dirty="0">
                          <a:solidFill>
                            <a:srgbClr val="000066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</a:t>
                      </a:r>
                      <a:r>
                        <a:rPr kumimoji="1" lang="ja-JP" altLang="en-US" sz="1600" b="0" i="0" dirty="0">
                          <a:solidFill>
                            <a:srgbClr val="000066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月：</a:t>
                      </a:r>
                      <a:r>
                        <a:rPr kumimoji="1" lang="en-US" altLang="ja-JP" sz="1600" b="0" i="0" dirty="0">
                          <a:solidFill>
                            <a:srgbClr val="000066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11</a:t>
                      </a:r>
                      <a:r>
                        <a:rPr kumimoji="1" lang="ja-JP" altLang="en-US" sz="1600" b="0" i="0" dirty="0">
                          <a:solidFill>
                            <a:srgbClr val="000066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月</a:t>
                      </a:r>
                    </a:p>
                  </a:txBody>
                  <a:tcPr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600" b="0" i="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273230701"/>
                  </a:ext>
                </a:extLst>
              </a:tr>
              <a:tr h="203302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b="0" i="0" dirty="0">
                          <a:solidFill>
                            <a:srgbClr val="000066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7</a:t>
                      </a:r>
                      <a:endParaRPr kumimoji="1" lang="ja-JP" altLang="en-US" sz="1600" b="0" i="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>
                    <a:lnL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b="0" i="0" dirty="0">
                          <a:solidFill>
                            <a:srgbClr val="000066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3</a:t>
                      </a:r>
                      <a:endParaRPr kumimoji="1" lang="ja-JP" altLang="en-US" sz="1600" b="0" i="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0" i="0" dirty="0">
                          <a:solidFill>
                            <a:srgbClr val="000066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夏：秋</a:t>
                      </a:r>
                    </a:p>
                  </a:txBody>
                  <a:tcPr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600" b="0" i="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669024182"/>
                  </a:ext>
                </a:extLst>
              </a:tr>
              <a:tr h="217952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b="0" i="0" dirty="0">
                          <a:solidFill>
                            <a:srgbClr val="000066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9</a:t>
                      </a:r>
                      <a:endParaRPr kumimoji="1" lang="ja-JP" altLang="en-US" sz="1600" b="0" i="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>
                    <a:lnL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b="0" i="0" dirty="0">
                          <a:solidFill>
                            <a:srgbClr val="000066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</a:t>
                      </a:r>
                      <a:endParaRPr kumimoji="1" lang="ja-JP" altLang="en-US" sz="1600" b="0" i="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600" b="0" i="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600" b="0" i="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2987425699"/>
                  </a:ext>
                </a:extLst>
              </a:tr>
              <a:tr h="203302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b="0" i="0" dirty="0">
                          <a:solidFill>
                            <a:srgbClr val="000066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10</a:t>
                      </a:r>
                      <a:endParaRPr kumimoji="1" lang="ja-JP" altLang="en-US" sz="1600" b="0" i="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>
                    <a:lnL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b="0" i="0" dirty="0">
                          <a:solidFill>
                            <a:srgbClr val="000066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5</a:t>
                      </a:r>
                      <a:endParaRPr kumimoji="1" lang="ja-JP" altLang="en-US" sz="1600" b="0" i="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600" b="0" i="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600" b="0" i="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2154478567"/>
                  </a:ext>
                </a:extLst>
              </a:tr>
              <a:tr h="203302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b="0" i="0" dirty="0">
                          <a:solidFill>
                            <a:srgbClr val="000066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11</a:t>
                      </a:r>
                      <a:endParaRPr kumimoji="1" lang="ja-JP" altLang="en-US" sz="1600" b="0" i="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>
                    <a:lnL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b="0" i="0" dirty="0">
                          <a:solidFill>
                            <a:srgbClr val="000066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2</a:t>
                      </a:r>
                      <a:endParaRPr kumimoji="1" lang="ja-JP" altLang="en-US" sz="1600" b="0" i="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600" b="0" i="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600" b="0" i="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2073997554"/>
                  </a:ext>
                </a:extLst>
              </a:tr>
              <a:tr h="203302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b="0" i="0" dirty="0">
                          <a:solidFill>
                            <a:srgbClr val="000066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12</a:t>
                      </a:r>
                      <a:endParaRPr kumimoji="1" lang="ja-JP" altLang="en-US" sz="1600" b="0" i="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>
                    <a:lnL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b="0" i="0" dirty="0">
                          <a:solidFill>
                            <a:srgbClr val="000066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</a:t>
                      </a:r>
                      <a:endParaRPr kumimoji="1" lang="ja-JP" altLang="en-US" sz="1600" b="0" i="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600" b="0" i="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600" b="0" i="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282763082"/>
                  </a:ext>
                </a:extLst>
              </a:tr>
            </a:tbl>
          </a:graphicData>
        </a:graphic>
      </p:graphicFrame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xmlns="" id="{DD3265D0-96A0-448A-8157-864BEC6B14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ja-JP" altLang="en-US"/>
              <a:t>製作者：柿崎真沙子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46318232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比を出そう！</a:t>
            </a: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A1E881-71EB-4B33-8112-559EFC18C928}" type="slidenum">
              <a:rPr kumimoji="1" lang="ja-JP" altLang="en-US" smtClean="0"/>
              <a:t>31</a:t>
            </a:fld>
            <a:endParaRPr kumimoji="1" lang="ja-JP" altLang="en-US"/>
          </a:p>
        </p:txBody>
      </p:sp>
      <p:graphicFrame>
        <p:nvGraphicFramePr>
          <p:cNvPr id="6" name="表 5">
            <a:extLst>
              <a:ext uri="{FF2B5EF4-FFF2-40B4-BE49-F238E27FC236}">
                <a16:creationId xmlns:a16="http://schemas.microsoft.com/office/drawing/2014/main" xmlns="" id="{40B4A0C2-7486-43D4-9E35-908770F4230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0212371"/>
              </p:ext>
            </p:extLst>
          </p:nvPr>
        </p:nvGraphicFramePr>
        <p:xfrm>
          <a:off x="1170608" y="2707486"/>
          <a:ext cx="6802784" cy="26822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700696">
                  <a:extLst>
                    <a:ext uri="{9D8B030D-6E8A-4147-A177-3AD203B41FA5}">
                      <a16:colId xmlns:a16="http://schemas.microsoft.com/office/drawing/2014/main" xmlns="" val="4030488187"/>
                    </a:ext>
                  </a:extLst>
                </a:gridCol>
                <a:gridCol w="1700696">
                  <a:extLst>
                    <a:ext uri="{9D8B030D-6E8A-4147-A177-3AD203B41FA5}">
                      <a16:colId xmlns:a16="http://schemas.microsoft.com/office/drawing/2014/main" xmlns="" val="3791325077"/>
                    </a:ext>
                  </a:extLst>
                </a:gridCol>
                <a:gridCol w="1700696">
                  <a:extLst>
                    <a:ext uri="{9D8B030D-6E8A-4147-A177-3AD203B41FA5}">
                      <a16:colId xmlns:a16="http://schemas.microsoft.com/office/drawing/2014/main" xmlns="" val="4042082470"/>
                    </a:ext>
                  </a:extLst>
                </a:gridCol>
                <a:gridCol w="1700696">
                  <a:extLst>
                    <a:ext uri="{9D8B030D-6E8A-4147-A177-3AD203B41FA5}">
                      <a16:colId xmlns:a16="http://schemas.microsoft.com/office/drawing/2014/main" xmlns="" val="917903876"/>
                    </a:ext>
                  </a:extLst>
                </a:gridCol>
              </a:tblGrid>
              <a:tr h="20330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0" i="0" dirty="0">
                          <a:solidFill>
                            <a:srgbClr val="000066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月</a:t>
                      </a:r>
                    </a:p>
                  </a:txBody>
                  <a:tcPr>
                    <a:lnL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0" i="0" dirty="0">
                          <a:solidFill>
                            <a:srgbClr val="000066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度数</a:t>
                      </a:r>
                    </a:p>
                  </a:txBody>
                  <a:tcPr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600" b="0" i="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0" i="0" dirty="0">
                          <a:solidFill>
                            <a:srgbClr val="000066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比</a:t>
                      </a:r>
                    </a:p>
                  </a:txBody>
                  <a:tcPr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354231779"/>
                  </a:ext>
                </a:extLst>
              </a:tr>
              <a:tr h="203302"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600" dirty="0">
                          <a:solidFill>
                            <a:srgbClr val="000066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</a:t>
                      </a:r>
                    </a:p>
                  </a:txBody>
                  <a:tcPr>
                    <a:lnL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600" dirty="0">
                          <a:solidFill>
                            <a:srgbClr val="000066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600" dirty="0">
                          <a:solidFill>
                            <a:srgbClr val="000066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</a:t>
                      </a:r>
                      <a:r>
                        <a:rPr lang="ja-JP" altLang="en-US" sz="1600" dirty="0">
                          <a:solidFill>
                            <a:srgbClr val="000066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月：</a:t>
                      </a:r>
                      <a:r>
                        <a:rPr lang="en-US" altLang="ja-JP" sz="1600" dirty="0">
                          <a:solidFill>
                            <a:srgbClr val="000066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6</a:t>
                      </a:r>
                      <a:r>
                        <a:rPr lang="ja-JP" altLang="en-US" sz="1600" dirty="0">
                          <a:solidFill>
                            <a:srgbClr val="000066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月</a:t>
                      </a:r>
                      <a:endParaRPr lang="en-US" altLang="ja-JP" sz="160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600" dirty="0">
                          <a:solidFill>
                            <a:srgbClr val="000066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2</a:t>
                      </a:r>
                      <a:r>
                        <a:rPr lang="ja-JP" altLang="en-US" sz="1600" dirty="0">
                          <a:solidFill>
                            <a:srgbClr val="000066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：</a:t>
                      </a:r>
                      <a:r>
                        <a:rPr lang="en-US" altLang="ja-JP" sz="1600" dirty="0">
                          <a:solidFill>
                            <a:srgbClr val="000066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2252799213"/>
                  </a:ext>
                </a:extLst>
              </a:tr>
              <a:tr h="203302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b="0" i="0" dirty="0">
                          <a:solidFill>
                            <a:srgbClr val="000066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6</a:t>
                      </a:r>
                      <a:endParaRPr kumimoji="1" lang="ja-JP" altLang="en-US" sz="1600" b="0" i="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>
                    <a:lnL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b="0" i="0" dirty="0">
                          <a:solidFill>
                            <a:srgbClr val="000066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</a:t>
                      </a:r>
                      <a:endParaRPr kumimoji="1" lang="ja-JP" altLang="en-US" sz="1600" b="0" i="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b="0" i="0" dirty="0">
                          <a:solidFill>
                            <a:srgbClr val="000066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</a:t>
                      </a:r>
                      <a:r>
                        <a:rPr kumimoji="1" lang="ja-JP" altLang="en-US" sz="1600" b="0" i="0" dirty="0">
                          <a:solidFill>
                            <a:srgbClr val="000066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月：</a:t>
                      </a:r>
                      <a:r>
                        <a:rPr kumimoji="1" lang="en-US" altLang="ja-JP" sz="1600" b="0" i="0" dirty="0">
                          <a:solidFill>
                            <a:srgbClr val="000066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11</a:t>
                      </a:r>
                      <a:r>
                        <a:rPr kumimoji="1" lang="ja-JP" altLang="en-US" sz="1600" b="0" i="0" dirty="0">
                          <a:solidFill>
                            <a:srgbClr val="000066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月</a:t>
                      </a:r>
                    </a:p>
                  </a:txBody>
                  <a:tcPr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b="0" i="0" dirty="0">
                          <a:solidFill>
                            <a:srgbClr val="000066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2</a:t>
                      </a:r>
                      <a:r>
                        <a:rPr kumimoji="1" lang="ja-JP" altLang="en-US" sz="1600" b="0" i="0" dirty="0">
                          <a:solidFill>
                            <a:srgbClr val="000066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：</a:t>
                      </a:r>
                      <a:r>
                        <a:rPr kumimoji="1" lang="en-US" altLang="ja-JP" sz="1600" b="0" i="0" dirty="0">
                          <a:solidFill>
                            <a:srgbClr val="000066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2</a:t>
                      </a:r>
                      <a:r>
                        <a:rPr kumimoji="1" lang="ja-JP" altLang="en-US" sz="1600" b="0" i="0" dirty="0">
                          <a:solidFill>
                            <a:srgbClr val="000066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＝</a:t>
                      </a:r>
                      <a:r>
                        <a:rPr kumimoji="1" lang="en-US" altLang="ja-JP" sz="1600" b="0" i="0" dirty="0">
                          <a:solidFill>
                            <a:srgbClr val="000066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</a:t>
                      </a:r>
                      <a:r>
                        <a:rPr kumimoji="1" lang="ja-JP" altLang="en-US" sz="1600" b="0" i="0" dirty="0">
                          <a:solidFill>
                            <a:srgbClr val="000066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：</a:t>
                      </a:r>
                      <a:r>
                        <a:rPr kumimoji="1" lang="en-US" altLang="ja-JP" sz="1600" b="0" i="0" dirty="0">
                          <a:solidFill>
                            <a:srgbClr val="000066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</a:t>
                      </a:r>
                      <a:endParaRPr kumimoji="1" lang="ja-JP" altLang="en-US" sz="1600" b="0" i="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273230701"/>
                  </a:ext>
                </a:extLst>
              </a:tr>
              <a:tr h="203302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b="0" i="0" dirty="0">
                          <a:solidFill>
                            <a:srgbClr val="000066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7</a:t>
                      </a:r>
                      <a:endParaRPr kumimoji="1" lang="ja-JP" altLang="en-US" sz="1600" b="0" i="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>
                    <a:lnL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b="0" i="0" dirty="0">
                          <a:solidFill>
                            <a:srgbClr val="000066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3</a:t>
                      </a:r>
                      <a:endParaRPr kumimoji="1" lang="ja-JP" altLang="en-US" sz="1600" b="0" i="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0" i="0" dirty="0">
                          <a:solidFill>
                            <a:srgbClr val="000066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夏：秋</a:t>
                      </a:r>
                    </a:p>
                  </a:txBody>
                  <a:tcPr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b="0" i="0" dirty="0">
                          <a:solidFill>
                            <a:srgbClr val="000066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4</a:t>
                      </a:r>
                      <a:r>
                        <a:rPr kumimoji="1" lang="ja-JP" altLang="en-US" sz="1600" b="0" i="0" dirty="0">
                          <a:solidFill>
                            <a:srgbClr val="000066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：</a:t>
                      </a:r>
                      <a:r>
                        <a:rPr kumimoji="1" lang="en-US" altLang="ja-JP" sz="1600" b="0" i="0" dirty="0">
                          <a:solidFill>
                            <a:srgbClr val="000066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6</a:t>
                      </a:r>
                      <a:r>
                        <a:rPr kumimoji="1" lang="ja-JP" altLang="en-US" sz="1600" b="0" i="0" dirty="0">
                          <a:solidFill>
                            <a:srgbClr val="000066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＝</a:t>
                      </a:r>
                      <a:r>
                        <a:rPr kumimoji="1" lang="en-US" altLang="ja-JP" sz="1600" b="0" i="0" dirty="0">
                          <a:solidFill>
                            <a:srgbClr val="000066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2</a:t>
                      </a:r>
                      <a:r>
                        <a:rPr kumimoji="1" lang="ja-JP" altLang="en-US" sz="1600" b="0" i="0" dirty="0">
                          <a:solidFill>
                            <a:srgbClr val="000066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：</a:t>
                      </a:r>
                      <a:r>
                        <a:rPr kumimoji="1" lang="en-US" altLang="ja-JP" sz="1600" b="0" i="0" dirty="0">
                          <a:solidFill>
                            <a:srgbClr val="000066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3</a:t>
                      </a:r>
                      <a:endParaRPr kumimoji="1" lang="ja-JP" altLang="en-US" sz="1600" b="0" i="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669024182"/>
                  </a:ext>
                </a:extLst>
              </a:tr>
              <a:tr h="217952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b="0" i="0" dirty="0">
                          <a:solidFill>
                            <a:srgbClr val="000066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9</a:t>
                      </a:r>
                      <a:endParaRPr kumimoji="1" lang="ja-JP" altLang="en-US" sz="1600" b="0" i="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>
                    <a:lnL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b="0" i="0" dirty="0">
                          <a:solidFill>
                            <a:srgbClr val="000066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</a:t>
                      </a:r>
                      <a:endParaRPr kumimoji="1" lang="ja-JP" altLang="en-US" sz="1600" b="0" i="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600" b="0" i="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600" b="0" i="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2987425699"/>
                  </a:ext>
                </a:extLst>
              </a:tr>
              <a:tr h="203302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b="0" i="0" dirty="0">
                          <a:solidFill>
                            <a:srgbClr val="000066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10</a:t>
                      </a:r>
                      <a:endParaRPr kumimoji="1" lang="ja-JP" altLang="en-US" sz="1600" b="0" i="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>
                    <a:lnL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b="0" i="0" dirty="0">
                          <a:solidFill>
                            <a:srgbClr val="000066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5</a:t>
                      </a:r>
                      <a:endParaRPr kumimoji="1" lang="ja-JP" altLang="en-US" sz="1600" b="0" i="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600" b="0" i="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600" b="0" i="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2154478567"/>
                  </a:ext>
                </a:extLst>
              </a:tr>
              <a:tr h="203302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b="0" i="0" dirty="0">
                          <a:solidFill>
                            <a:srgbClr val="000066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11</a:t>
                      </a:r>
                      <a:endParaRPr kumimoji="1" lang="ja-JP" altLang="en-US" sz="1600" b="0" i="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>
                    <a:lnL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b="0" i="0" dirty="0">
                          <a:solidFill>
                            <a:srgbClr val="000066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2</a:t>
                      </a:r>
                      <a:endParaRPr kumimoji="1" lang="ja-JP" altLang="en-US" sz="1600" b="0" i="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600" b="0" i="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600" b="0" i="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2073997554"/>
                  </a:ext>
                </a:extLst>
              </a:tr>
              <a:tr h="203302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b="0" i="0" dirty="0">
                          <a:solidFill>
                            <a:srgbClr val="000066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12</a:t>
                      </a:r>
                      <a:endParaRPr kumimoji="1" lang="ja-JP" altLang="en-US" sz="1600" b="0" i="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>
                    <a:lnL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b="0" i="0" dirty="0">
                          <a:solidFill>
                            <a:srgbClr val="000066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</a:t>
                      </a:r>
                      <a:endParaRPr kumimoji="1" lang="ja-JP" altLang="en-US" sz="1600" b="0" i="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600" b="0" i="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600" b="0" i="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282763082"/>
                  </a:ext>
                </a:extLst>
              </a:tr>
            </a:tbl>
          </a:graphicData>
        </a:graphic>
      </p:graphicFrame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xmlns="" id="{317EDE33-D3D9-4A9C-A08C-87116F24A3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ja-JP" altLang="en-US"/>
              <a:t>製作者：柿崎真沙子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67715751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xmlns="" id="{A425478D-21D9-4CDB-8B9E-ECC38BCF11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566328"/>
            <a:ext cx="8229600" cy="936104"/>
          </a:xfrm>
        </p:spPr>
        <p:txBody>
          <a:bodyPr>
            <a:normAutofit/>
          </a:bodyPr>
          <a:lstStyle/>
          <a:p>
            <a:r>
              <a:rPr lang="ja-JP" altLang="en-US" dirty="0"/>
              <a:t>卒業割合・卒業</a:t>
            </a:r>
            <a:r>
              <a:rPr kumimoji="1" lang="ja-JP" altLang="en-US" dirty="0"/>
              <a:t>率をだそう！</a:t>
            </a:r>
          </a:p>
        </p:txBody>
      </p:sp>
      <p:graphicFrame>
        <p:nvGraphicFramePr>
          <p:cNvPr id="4" name="コンテンツ プレースホルダー 7">
            <a:extLst>
              <a:ext uri="{FF2B5EF4-FFF2-40B4-BE49-F238E27FC236}">
                <a16:creationId xmlns:a16="http://schemas.microsoft.com/office/drawing/2014/main" xmlns="" id="{CBCD53EC-D671-416C-982D-258DFAC718B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95860121"/>
              </p:ext>
            </p:extLst>
          </p:nvPr>
        </p:nvGraphicFramePr>
        <p:xfrm>
          <a:off x="457200" y="1412776"/>
          <a:ext cx="8229600" cy="4876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57400">
                  <a:extLst>
                    <a:ext uri="{9D8B030D-6E8A-4147-A177-3AD203B41FA5}">
                      <a16:colId xmlns:a16="http://schemas.microsoft.com/office/drawing/2014/main" xmlns="" val="1097188920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xmlns="" val="1580843644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xmlns="" val="1801164341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xmlns="" val="2489343326"/>
                    </a:ext>
                  </a:extLst>
                </a:gridCol>
              </a:tblGrid>
              <a:tr h="25820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solidFill>
                            <a:srgbClr val="000066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個人番号</a:t>
                      </a:r>
                      <a:endParaRPr kumimoji="1" lang="en-US" altLang="ja-JP" sz="140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>
                    <a:lnL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400" b="0" i="0" u="none" strike="noStrike" dirty="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活動開始年月日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400" b="0" i="0" u="none" strike="noStrike" dirty="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卒業の有無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400" b="0" i="0" u="none" strike="noStrike" dirty="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卒業年月日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571908442"/>
                  </a:ext>
                </a:extLst>
              </a:tr>
              <a:tr h="258207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>
                          <a:solidFill>
                            <a:srgbClr val="000066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</a:t>
                      </a:r>
                      <a:endParaRPr kumimoji="1" lang="ja-JP" altLang="en-US" sz="140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>
                    <a:lnL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400" b="0" i="0" u="none" strike="noStrike" dirty="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2014</a:t>
                      </a:r>
                      <a:r>
                        <a:rPr lang="ja-JP" altLang="en-US" sz="1400" b="0" i="0" u="none" strike="noStrike" dirty="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年</a:t>
                      </a:r>
                      <a:r>
                        <a:rPr lang="en-US" altLang="ja-JP" sz="1400" b="0" i="0" u="none" strike="noStrike" dirty="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</a:t>
                      </a:r>
                      <a:r>
                        <a:rPr lang="ja-JP" altLang="en-US" sz="1400" b="0" i="0" u="none" strike="noStrike" dirty="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月</a:t>
                      </a:r>
                      <a:r>
                        <a:rPr lang="en-US" altLang="ja-JP" sz="1400" b="0" i="0" u="none" strike="noStrike" dirty="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</a:t>
                      </a:r>
                      <a:r>
                        <a:rPr lang="ja-JP" altLang="en-US" sz="1400" b="0" i="0" u="none" strike="noStrike" dirty="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日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1" i="0" u="none" strike="noStrike" dirty="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卒業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2016</a:t>
                      </a:r>
                      <a:r>
                        <a:rPr lang="ja-JP" altLang="en-US" sz="1600" b="0" i="0" u="none" strike="noStrike" dirty="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年</a:t>
                      </a:r>
                      <a:r>
                        <a:rPr lang="en-US" altLang="ja-JP" sz="1600" b="0" i="0" u="none" strike="noStrike" dirty="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9</a:t>
                      </a:r>
                      <a:r>
                        <a:rPr lang="ja-JP" altLang="en-US" sz="1600" b="0" i="0" u="none" strike="noStrike" dirty="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月</a:t>
                      </a:r>
                      <a:r>
                        <a:rPr lang="en-US" altLang="ja-JP" sz="1600" b="0" i="0" u="none" strike="noStrike" dirty="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30</a:t>
                      </a:r>
                      <a:r>
                        <a:rPr lang="ja-JP" altLang="en-US" sz="1600" b="0" i="0" u="none" strike="noStrike" dirty="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日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724189155"/>
                  </a:ext>
                </a:extLst>
              </a:tr>
              <a:tr h="258207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>
                          <a:solidFill>
                            <a:srgbClr val="000066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2</a:t>
                      </a:r>
                      <a:endParaRPr kumimoji="1" lang="ja-JP" altLang="en-US" sz="140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>
                    <a:lnL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2014</a:t>
                      </a:r>
                      <a:r>
                        <a:rPr kumimoji="1" lang="ja-JP" alt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年</a:t>
                      </a:r>
                      <a:r>
                        <a:rPr kumimoji="1" lang="en-US" altLang="ja-JP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</a:t>
                      </a:r>
                      <a:r>
                        <a:rPr kumimoji="1" lang="ja-JP" alt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月</a:t>
                      </a:r>
                      <a:r>
                        <a:rPr kumimoji="1" lang="en-US" altLang="ja-JP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</a:t>
                      </a:r>
                      <a:r>
                        <a:rPr kumimoji="1" lang="ja-JP" alt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日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0" i="0" u="none" strike="noStrike" dirty="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在籍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600" b="0" i="0" u="none" strike="noStrike" dirty="0">
                        <a:solidFill>
                          <a:srgbClr val="000066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4187345297"/>
                  </a:ext>
                </a:extLst>
              </a:tr>
              <a:tr h="258207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>
                          <a:solidFill>
                            <a:srgbClr val="000066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3</a:t>
                      </a:r>
                      <a:endParaRPr kumimoji="1" lang="ja-JP" altLang="en-US" sz="140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>
                    <a:lnL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2014</a:t>
                      </a:r>
                      <a:r>
                        <a:rPr kumimoji="1" lang="ja-JP" altLang="en-US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年</a:t>
                      </a:r>
                      <a:r>
                        <a:rPr kumimoji="1" lang="en-US" altLang="ja-JP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</a:t>
                      </a:r>
                      <a:r>
                        <a:rPr kumimoji="1" lang="ja-JP" altLang="en-US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月</a:t>
                      </a:r>
                      <a:r>
                        <a:rPr kumimoji="1" lang="en-US" altLang="ja-JP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</a:t>
                      </a:r>
                      <a:r>
                        <a:rPr kumimoji="1" lang="ja-JP" altLang="en-US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日</a:t>
                      </a:r>
                      <a:endParaRPr kumimoji="1" lang="ja-JP" alt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uLnTx/>
                        <a:uFillTx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0" i="0" u="none" strike="noStrike" dirty="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在籍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600" b="0" i="0" u="none" strike="noStrike" dirty="0">
                        <a:solidFill>
                          <a:srgbClr val="000066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639499694"/>
                  </a:ext>
                </a:extLst>
              </a:tr>
              <a:tr h="258207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>
                          <a:solidFill>
                            <a:srgbClr val="000066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4</a:t>
                      </a:r>
                      <a:endParaRPr kumimoji="1" lang="ja-JP" altLang="en-US" sz="140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>
                    <a:lnL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2014</a:t>
                      </a:r>
                      <a:r>
                        <a:rPr kumimoji="1" lang="ja-JP" altLang="en-US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年</a:t>
                      </a:r>
                      <a:r>
                        <a:rPr kumimoji="1" lang="en-US" altLang="ja-JP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</a:t>
                      </a:r>
                      <a:r>
                        <a:rPr kumimoji="1" lang="ja-JP" altLang="en-US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月</a:t>
                      </a:r>
                      <a:r>
                        <a:rPr kumimoji="1" lang="en-US" altLang="ja-JP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</a:t>
                      </a:r>
                      <a:r>
                        <a:rPr kumimoji="1" lang="ja-JP" altLang="en-US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日</a:t>
                      </a:r>
                      <a:endParaRPr kumimoji="1" lang="ja-JP" alt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uLnTx/>
                        <a:uFillTx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1" i="0" u="none" strike="noStrike" dirty="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卒業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2015</a:t>
                      </a:r>
                      <a:r>
                        <a:rPr lang="ja-JP" altLang="en-US" sz="1600" b="0" i="0" u="none" strike="noStrike" dirty="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年</a:t>
                      </a:r>
                      <a:r>
                        <a:rPr lang="en-US" altLang="ja-JP" sz="1600" b="0" i="0" u="none" strike="noStrike" dirty="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9</a:t>
                      </a:r>
                      <a:r>
                        <a:rPr lang="ja-JP" altLang="en-US" sz="1600" b="0" i="0" u="none" strike="noStrike" dirty="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月</a:t>
                      </a:r>
                      <a:r>
                        <a:rPr lang="en-US" altLang="ja-JP" sz="1600" b="0" i="0" u="none" strike="noStrike" dirty="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30</a:t>
                      </a:r>
                      <a:r>
                        <a:rPr lang="ja-JP" altLang="en-US" sz="1600" b="0" i="0" u="none" strike="noStrike" dirty="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日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677811140"/>
                  </a:ext>
                </a:extLst>
              </a:tr>
              <a:tr h="258207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>
                          <a:solidFill>
                            <a:srgbClr val="000066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5</a:t>
                      </a:r>
                      <a:endParaRPr kumimoji="1" lang="ja-JP" altLang="en-US" sz="140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>
                    <a:lnL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2014</a:t>
                      </a:r>
                      <a:r>
                        <a:rPr kumimoji="1" lang="ja-JP" altLang="en-US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年</a:t>
                      </a:r>
                      <a:r>
                        <a:rPr kumimoji="1" lang="en-US" altLang="ja-JP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</a:t>
                      </a:r>
                      <a:r>
                        <a:rPr kumimoji="1" lang="ja-JP" altLang="en-US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月</a:t>
                      </a:r>
                      <a:r>
                        <a:rPr kumimoji="1" lang="en-US" altLang="ja-JP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</a:t>
                      </a:r>
                      <a:r>
                        <a:rPr kumimoji="1" lang="ja-JP" altLang="en-US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日</a:t>
                      </a:r>
                      <a:endParaRPr kumimoji="1" lang="ja-JP" alt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uLnTx/>
                        <a:uFillTx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0" i="0" u="none" strike="noStrike" dirty="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在籍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600" b="0" i="0" u="none" strike="noStrike" dirty="0">
                        <a:solidFill>
                          <a:srgbClr val="000066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684867519"/>
                  </a:ext>
                </a:extLst>
              </a:tr>
              <a:tr h="258207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>
                          <a:solidFill>
                            <a:srgbClr val="000066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6</a:t>
                      </a:r>
                      <a:endParaRPr kumimoji="1" lang="ja-JP" altLang="en-US" sz="140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>
                    <a:lnL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2014</a:t>
                      </a:r>
                      <a:r>
                        <a:rPr kumimoji="1" lang="ja-JP" altLang="en-US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年</a:t>
                      </a:r>
                      <a:r>
                        <a:rPr kumimoji="1" lang="en-US" altLang="ja-JP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</a:t>
                      </a:r>
                      <a:r>
                        <a:rPr kumimoji="1" lang="ja-JP" altLang="en-US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月</a:t>
                      </a:r>
                      <a:r>
                        <a:rPr kumimoji="1" lang="en-US" altLang="ja-JP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</a:t>
                      </a:r>
                      <a:r>
                        <a:rPr kumimoji="1" lang="ja-JP" altLang="en-US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日</a:t>
                      </a:r>
                      <a:endParaRPr kumimoji="1" lang="ja-JP" alt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uLnTx/>
                        <a:uFillTx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1" i="0" u="none" strike="noStrike" dirty="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卒業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2016</a:t>
                      </a:r>
                      <a:r>
                        <a:rPr lang="ja-JP" altLang="en-US" sz="1600" b="0" i="0" u="none" strike="noStrike" dirty="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年</a:t>
                      </a:r>
                      <a:r>
                        <a:rPr lang="en-US" altLang="ja-JP" sz="1600" b="0" i="0" u="none" strike="noStrike" dirty="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9</a:t>
                      </a:r>
                      <a:r>
                        <a:rPr lang="ja-JP" altLang="en-US" sz="1600" b="0" i="0" u="none" strike="noStrike" dirty="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月</a:t>
                      </a:r>
                      <a:r>
                        <a:rPr lang="en-US" altLang="ja-JP" sz="1600" b="0" i="0" u="none" strike="noStrike" dirty="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30</a:t>
                      </a:r>
                      <a:r>
                        <a:rPr lang="ja-JP" altLang="en-US" sz="1600" b="0" i="0" u="none" strike="noStrike" dirty="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日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646937563"/>
                  </a:ext>
                </a:extLst>
              </a:tr>
              <a:tr h="258207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>
                          <a:solidFill>
                            <a:srgbClr val="000066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7</a:t>
                      </a:r>
                      <a:endParaRPr kumimoji="1" lang="ja-JP" altLang="en-US" sz="140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>
                    <a:lnL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2014</a:t>
                      </a:r>
                      <a:r>
                        <a:rPr kumimoji="1" lang="ja-JP" altLang="en-US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年</a:t>
                      </a:r>
                      <a:r>
                        <a:rPr kumimoji="1" lang="en-US" altLang="ja-JP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</a:t>
                      </a:r>
                      <a:r>
                        <a:rPr kumimoji="1" lang="ja-JP" altLang="en-US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月</a:t>
                      </a:r>
                      <a:r>
                        <a:rPr kumimoji="1" lang="en-US" altLang="ja-JP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</a:t>
                      </a:r>
                      <a:r>
                        <a:rPr kumimoji="1" lang="ja-JP" altLang="en-US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日</a:t>
                      </a:r>
                      <a:endParaRPr kumimoji="1" lang="ja-JP" alt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uLnTx/>
                        <a:uFillTx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1" i="0" u="none" strike="noStrike" dirty="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卒業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2015</a:t>
                      </a:r>
                      <a:r>
                        <a:rPr lang="ja-JP" altLang="en-US" sz="1600" b="0" i="0" u="none" strike="noStrike" dirty="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年</a:t>
                      </a:r>
                      <a:r>
                        <a:rPr lang="en-US" altLang="ja-JP" sz="1600" b="0" i="0" u="none" strike="noStrike" dirty="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3</a:t>
                      </a:r>
                      <a:r>
                        <a:rPr lang="ja-JP" altLang="en-US" sz="1600" b="0" i="0" u="none" strike="noStrike" dirty="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月</a:t>
                      </a:r>
                      <a:r>
                        <a:rPr lang="en-US" altLang="ja-JP" sz="1600" b="0" i="0" u="none" strike="noStrike" dirty="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30</a:t>
                      </a:r>
                      <a:r>
                        <a:rPr lang="ja-JP" altLang="en-US" sz="1600" b="0" i="0" u="none" strike="noStrike" dirty="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日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78603098"/>
                  </a:ext>
                </a:extLst>
              </a:tr>
              <a:tr h="258207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>
                          <a:solidFill>
                            <a:srgbClr val="000066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8</a:t>
                      </a:r>
                      <a:endParaRPr kumimoji="1" lang="ja-JP" altLang="en-US" sz="140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>
                    <a:lnL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2014</a:t>
                      </a:r>
                      <a:r>
                        <a:rPr kumimoji="1" lang="ja-JP" altLang="en-US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年</a:t>
                      </a:r>
                      <a:r>
                        <a:rPr kumimoji="1" lang="en-US" altLang="ja-JP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</a:t>
                      </a:r>
                      <a:r>
                        <a:rPr kumimoji="1" lang="ja-JP" altLang="en-US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月</a:t>
                      </a:r>
                      <a:r>
                        <a:rPr kumimoji="1" lang="en-US" altLang="ja-JP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</a:t>
                      </a:r>
                      <a:r>
                        <a:rPr kumimoji="1" lang="ja-JP" altLang="en-US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日</a:t>
                      </a:r>
                      <a:endParaRPr kumimoji="1" lang="ja-JP" alt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uLnTx/>
                        <a:uFillTx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0" i="0" u="none" strike="noStrike" dirty="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在籍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600" b="0" i="0" u="none" strike="noStrike" dirty="0">
                        <a:solidFill>
                          <a:srgbClr val="000066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875339457"/>
                  </a:ext>
                </a:extLst>
              </a:tr>
              <a:tr h="258207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>
                          <a:solidFill>
                            <a:srgbClr val="000066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9</a:t>
                      </a:r>
                      <a:endParaRPr kumimoji="1" lang="ja-JP" altLang="en-US" sz="140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>
                    <a:lnL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2014</a:t>
                      </a:r>
                      <a:r>
                        <a:rPr kumimoji="1" lang="ja-JP" altLang="en-US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年</a:t>
                      </a:r>
                      <a:r>
                        <a:rPr kumimoji="1" lang="en-US" altLang="ja-JP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</a:t>
                      </a:r>
                      <a:r>
                        <a:rPr kumimoji="1" lang="ja-JP" altLang="en-US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月</a:t>
                      </a:r>
                      <a:r>
                        <a:rPr kumimoji="1" lang="en-US" altLang="ja-JP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</a:t>
                      </a:r>
                      <a:r>
                        <a:rPr kumimoji="1" lang="ja-JP" altLang="en-US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日</a:t>
                      </a:r>
                      <a:endParaRPr kumimoji="1" lang="ja-JP" alt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uLnTx/>
                        <a:uFillTx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1" i="0" u="none" strike="noStrike" dirty="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卒業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2016</a:t>
                      </a:r>
                      <a:r>
                        <a:rPr lang="ja-JP" altLang="en-US" sz="1600" b="0" i="0" u="none" strike="noStrike" dirty="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年</a:t>
                      </a:r>
                      <a:r>
                        <a:rPr lang="en-US" altLang="ja-JP" sz="1600" b="0" i="0" u="none" strike="noStrike" dirty="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3</a:t>
                      </a:r>
                      <a:r>
                        <a:rPr lang="ja-JP" altLang="en-US" sz="1600" b="0" i="0" u="none" strike="noStrike" dirty="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月</a:t>
                      </a:r>
                      <a:r>
                        <a:rPr lang="en-US" altLang="ja-JP" sz="1600" b="0" i="0" u="none" strike="noStrike" dirty="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30</a:t>
                      </a:r>
                      <a:r>
                        <a:rPr lang="ja-JP" altLang="en-US" sz="1600" b="0" i="0" u="none" strike="noStrike" dirty="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日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181526015"/>
                  </a:ext>
                </a:extLst>
              </a:tr>
              <a:tr h="258207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>
                          <a:solidFill>
                            <a:srgbClr val="000066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10</a:t>
                      </a:r>
                      <a:endParaRPr kumimoji="1" lang="ja-JP" altLang="en-US" sz="140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>
                    <a:lnL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2014</a:t>
                      </a:r>
                      <a:r>
                        <a:rPr kumimoji="1" lang="ja-JP" altLang="en-US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年</a:t>
                      </a:r>
                      <a:r>
                        <a:rPr kumimoji="1" lang="en-US" altLang="ja-JP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</a:t>
                      </a:r>
                      <a:r>
                        <a:rPr kumimoji="1" lang="ja-JP" altLang="en-US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月</a:t>
                      </a:r>
                      <a:r>
                        <a:rPr kumimoji="1" lang="en-US" altLang="ja-JP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</a:t>
                      </a:r>
                      <a:r>
                        <a:rPr kumimoji="1" lang="ja-JP" altLang="en-US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日</a:t>
                      </a:r>
                      <a:endParaRPr kumimoji="1" lang="ja-JP" alt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uLnTx/>
                        <a:uFillTx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0" i="0" u="none" strike="noStrike" dirty="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在籍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600" b="0" i="0" u="none" strike="noStrike" dirty="0">
                        <a:solidFill>
                          <a:srgbClr val="000066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050192294"/>
                  </a:ext>
                </a:extLst>
              </a:tr>
              <a:tr h="258207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>
                          <a:solidFill>
                            <a:srgbClr val="000066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11</a:t>
                      </a:r>
                      <a:endParaRPr kumimoji="1" lang="ja-JP" altLang="en-US" sz="140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>
                    <a:lnL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2014</a:t>
                      </a:r>
                      <a:r>
                        <a:rPr kumimoji="1" lang="ja-JP" altLang="en-US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年</a:t>
                      </a:r>
                      <a:r>
                        <a:rPr kumimoji="1" lang="en-US" altLang="ja-JP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</a:t>
                      </a:r>
                      <a:r>
                        <a:rPr kumimoji="1" lang="ja-JP" altLang="en-US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月</a:t>
                      </a:r>
                      <a:r>
                        <a:rPr kumimoji="1" lang="en-US" altLang="ja-JP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</a:t>
                      </a:r>
                      <a:r>
                        <a:rPr kumimoji="1" lang="ja-JP" altLang="en-US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日</a:t>
                      </a:r>
                      <a:endParaRPr kumimoji="1" lang="ja-JP" alt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uLnTx/>
                        <a:uFillTx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0" i="0" u="none" strike="noStrike" dirty="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在籍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600" b="0" i="0" u="none" strike="noStrike" dirty="0">
                        <a:solidFill>
                          <a:srgbClr val="000066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390609055"/>
                  </a:ext>
                </a:extLst>
              </a:tr>
              <a:tr h="258207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>
                          <a:solidFill>
                            <a:srgbClr val="000066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12</a:t>
                      </a:r>
                      <a:endParaRPr kumimoji="1" lang="ja-JP" altLang="en-US" sz="140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>
                    <a:lnL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2014</a:t>
                      </a:r>
                      <a:r>
                        <a:rPr kumimoji="1" lang="ja-JP" altLang="en-US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年</a:t>
                      </a:r>
                      <a:r>
                        <a:rPr kumimoji="1" lang="en-US" altLang="ja-JP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</a:t>
                      </a:r>
                      <a:r>
                        <a:rPr kumimoji="1" lang="ja-JP" altLang="en-US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月</a:t>
                      </a:r>
                      <a:r>
                        <a:rPr kumimoji="1" lang="en-US" altLang="ja-JP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</a:t>
                      </a:r>
                      <a:r>
                        <a:rPr kumimoji="1" lang="ja-JP" altLang="en-US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日</a:t>
                      </a:r>
                      <a:endParaRPr kumimoji="1" lang="ja-JP" alt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uLnTx/>
                        <a:uFillTx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0" i="0" u="none" strike="noStrike" dirty="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在籍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600" b="0" i="0" u="none" strike="noStrike" dirty="0">
                        <a:solidFill>
                          <a:srgbClr val="000066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50976178"/>
                  </a:ext>
                </a:extLst>
              </a:tr>
              <a:tr h="258207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>
                          <a:solidFill>
                            <a:srgbClr val="000066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13</a:t>
                      </a:r>
                      <a:endParaRPr kumimoji="1" lang="ja-JP" altLang="en-US" sz="140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>
                    <a:lnL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2014</a:t>
                      </a:r>
                      <a:r>
                        <a:rPr kumimoji="1" lang="ja-JP" altLang="en-US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年</a:t>
                      </a:r>
                      <a:r>
                        <a:rPr kumimoji="1" lang="en-US" altLang="ja-JP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</a:t>
                      </a:r>
                      <a:r>
                        <a:rPr kumimoji="1" lang="ja-JP" altLang="en-US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月</a:t>
                      </a:r>
                      <a:r>
                        <a:rPr kumimoji="1" lang="en-US" altLang="ja-JP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</a:t>
                      </a:r>
                      <a:r>
                        <a:rPr kumimoji="1" lang="ja-JP" altLang="en-US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日</a:t>
                      </a:r>
                      <a:endParaRPr kumimoji="1" lang="ja-JP" alt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uLnTx/>
                        <a:uFillTx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0" i="0" u="none" strike="noStrike" dirty="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在籍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600" b="0" i="0" u="none" strike="noStrike" dirty="0">
                        <a:solidFill>
                          <a:srgbClr val="000066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104438293"/>
                  </a:ext>
                </a:extLst>
              </a:tr>
              <a:tr h="258207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>
                          <a:solidFill>
                            <a:srgbClr val="000066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14</a:t>
                      </a:r>
                      <a:endParaRPr kumimoji="1" lang="ja-JP" altLang="en-US" sz="140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>
                    <a:lnL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2014</a:t>
                      </a:r>
                      <a:r>
                        <a:rPr kumimoji="1" lang="ja-JP" altLang="en-US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年</a:t>
                      </a:r>
                      <a:r>
                        <a:rPr kumimoji="1" lang="en-US" altLang="ja-JP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</a:t>
                      </a:r>
                      <a:r>
                        <a:rPr kumimoji="1" lang="ja-JP" altLang="en-US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月</a:t>
                      </a:r>
                      <a:r>
                        <a:rPr kumimoji="1" lang="en-US" altLang="ja-JP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</a:t>
                      </a:r>
                      <a:r>
                        <a:rPr kumimoji="1" lang="ja-JP" altLang="en-US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日</a:t>
                      </a:r>
                      <a:endParaRPr kumimoji="1" lang="ja-JP" alt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uLnTx/>
                        <a:uFillTx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0" i="0" u="none" strike="noStrike" dirty="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在籍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600" b="0" i="0" u="none" strike="noStrike" dirty="0">
                        <a:solidFill>
                          <a:srgbClr val="000066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533182891"/>
                  </a:ext>
                </a:extLst>
              </a:tr>
              <a:tr h="258207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>
                          <a:solidFill>
                            <a:srgbClr val="000066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15</a:t>
                      </a:r>
                      <a:endParaRPr kumimoji="1" lang="ja-JP" altLang="en-US" sz="140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>
                    <a:lnL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2014</a:t>
                      </a:r>
                      <a:r>
                        <a:rPr kumimoji="1" lang="ja-JP" alt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年</a:t>
                      </a:r>
                      <a:r>
                        <a:rPr kumimoji="1" lang="en-US" altLang="ja-JP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</a:t>
                      </a:r>
                      <a:r>
                        <a:rPr kumimoji="1" lang="ja-JP" alt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月</a:t>
                      </a:r>
                      <a:r>
                        <a:rPr kumimoji="1" lang="en-US" altLang="ja-JP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</a:t>
                      </a:r>
                      <a:r>
                        <a:rPr kumimoji="1" lang="ja-JP" alt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日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1" i="0" u="none" strike="noStrike" dirty="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卒業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2014</a:t>
                      </a:r>
                      <a:r>
                        <a:rPr lang="ja-JP" altLang="en-US" sz="1600" b="0" i="0" u="none" strike="noStrike" dirty="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年</a:t>
                      </a:r>
                      <a:r>
                        <a:rPr lang="en-US" altLang="ja-JP" sz="1600" b="0" i="0" u="none" strike="noStrike" dirty="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6</a:t>
                      </a:r>
                      <a:r>
                        <a:rPr lang="ja-JP" altLang="en-US" sz="1600" b="0" i="0" u="none" strike="noStrike" dirty="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月</a:t>
                      </a:r>
                      <a:r>
                        <a:rPr lang="en-US" altLang="ja-JP" sz="1600" b="0" i="0" u="none" strike="noStrike" dirty="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30</a:t>
                      </a:r>
                      <a:r>
                        <a:rPr lang="ja-JP" altLang="en-US" sz="1600" b="0" i="0" u="none" strike="noStrike" dirty="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日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281941705"/>
                  </a:ext>
                </a:extLst>
              </a:tr>
            </a:tbl>
          </a:graphicData>
        </a:graphic>
      </p:graphicFrame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xmlns="" id="{364AF33C-CCB2-4D56-A491-D531C3D7BA6C}"/>
              </a:ext>
            </a:extLst>
          </p:cNvPr>
          <p:cNvSpPr txBox="1"/>
          <p:nvPr/>
        </p:nvSpPr>
        <p:spPr>
          <a:xfrm>
            <a:off x="6372200" y="6384572"/>
            <a:ext cx="180049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rgbClr val="00006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※</a:t>
            </a:r>
            <a:r>
              <a:rPr kumimoji="1" lang="ja-JP" altLang="en-US" sz="1400" dirty="0">
                <a:solidFill>
                  <a:srgbClr val="00006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架空のデータです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xmlns="" id="{C96D1277-04FA-410C-BEDE-29377CB625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BD923-67C3-41E9-957C-8E47AB11A637}" type="slidenum">
              <a:rPr kumimoji="1" lang="ja-JP" altLang="en-US" smtClean="0"/>
              <a:pPr/>
              <a:t>32</a:t>
            </a:fld>
            <a:endParaRPr kumimoji="1" lang="ja-JP" altLang="en-US" dirty="0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xmlns="" id="{202F7137-8BC8-4DF4-850B-E61F417C45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ja-JP" altLang="en-US"/>
              <a:t>製作者：柿崎真沙子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61330787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コンテンツ プレースホルダー 10">
            <a:extLst>
              <a:ext uri="{FF2B5EF4-FFF2-40B4-BE49-F238E27FC236}">
                <a16:creationId xmlns:a16="http://schemas.microsoft.com/office/drawing/2014/main" xmlns="" id="{1E75E522-576A-4CDC-823C-F843B8B9761C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777604"/>
              </p:ext>
            </p:extLst>
          </p:nvPr>
        </p:nvGraphicFramePr>
        <p:xfrm>
          <a:off x="827584" y="858265"/>
          <a:ext cx="7076921" cy="4261663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75593">
                  <a:extLst>
                    <a:ext uri="{9D8B030D-6E8A-4147-A177-3AD203B41FA5}">
                      <a16:colId xmlns:a16="http://schemas.microsoft.com/office/drawing/2014/main" xmlns="" val="1291604742"/>
                    </a:ext>
                  </a:extLst>
                </a:gridCol>
                <a:gridCol w="558444">
                  <a:extLst>
                    <a:ext uri="{9D8B030D-6E8A-4147-A177-3AD203B41FA5}">
                      <a16:colId xmlns:a16="http://schemas.microsoft.com/office/drawing/2014/main" xmlns="" val="1935293372"/>
                    </a:ext>
                  </a:extLst>
                </a:gridCol>
                <a:gridCol w="558444">
                  <a:extLst>
                    <a:ext uri="{9D8B030D-6E8A-4147-A177-3AD203B41FA5}">
                      <a16:colId xmlns:a16="http://schemas.microsoft.com/office/drawing/2014/main" xmlns="" val="1015509812"/>
                    </a:ext>
                  </a:extLst>
                </a:gridCol>
                <a:gridCol w="558444">
                  <a:extLst>
                    <a:ext uri="{9D8B030D-6E8A-4147-A177-3AD203B41FA5}">
                      <a16:colId xmlns:a16="http://schemas.microsoft.com/office/drawing/2014/main" xmlns="" val="954967795"/>
                    </a:ext>
                  </a:extLst>
                </a:gridCol>
                <a:gridCol w="558444">
                  <a:extLst>
                    <a:ext uri="{9D8B030D-6E8A-4147-A177-3AD203B41FA5}">
                      <a16:colId xmlns:a16="http://schemas.microsoft.com/office/drawing/2014/main" xmlns="" val="29915139"/>
                    </a:ext>
                  </a:extLst>
                </a:gridCol>
                <a:gridCol w="558444">
                  <a:extLst>
                    <a:ext uri="{9D8B030D-6E8A-4147-A177-3AD203B41FA5}">
                      <a16:colId xmlns:a16="http://schemas.microsoft.com/office/drawing/2014/main" xmlns="" val="2103622365"/>
                    </a:ext>
                  </a:extLst>
                </a:gridCol>
                <a:gridCol w="558444">
                  <a:extLst>
                    <a:ext uri="{9D8B030D-6E8A-4147-A177-3AD203B41FA5}">
                      <a16:colId xmlns:a16="http://schemas.microsoft.com/office/drawing/2014/main" xmlns="" val="681257559"/>
                    </a:ext>
                  </a:extLst>
                </a:gridCol>
                <a:gridCol w="558444">
                  <a:extLst>
                    <a:ext uri="{9D8B030D-6E8A-4147-A177-3AD203B41FA5}">
                      <a16:colId xmlns:a16="http://schemas.microsoft.com/office/drawing/2014/main" xmlns="" val="2608417063"/>
                    </a:ext>
                  </a:extLst>
                </a:gridCol>
                <a:gridCol w="558444">
                  <a:extLst>
                    <a:ext uri="{9D8B030D-6E8A-4147-A177-3AD203B41FA5}">
                      <a16:colId xmlns:a16="http://schemas.microsoft.com/office/drawing/2014/main" xmlns="" val="1412306498"/>
                    </a:ext>
                  </a:extLst>
                </a:gridCol>
                <a:gridCol w="558444">
                  <a:extLst>
                    <a:ext uri="{9D8B030D-6E8A-4147-A177-3AD203B41FA5}">
                      <a16:colId xmlns:a16="http://schemas.microsoft.com/office/drawing/2014/main" xmlns="" val="2424008217"/>
                    </a:ext>
                  </a:extLst>
                </a:gridCol>
                <a:gridCol w="558444">
                  <a:extLst>
                    <a:ext uri="{9D8B030D-6E8A-4147-A177-3AD203B41FA5}">
                      <a16:colId xmlns:a16="http://schemas.microsoft.com/office/drawing/2014/main" xmlns="" val="232173143"/>
                    </a:ext>
                  </a:extLst>
                </a:gridCol>
                <a:gridCol w="540821">
                  <a:extLst>
                    <a:ext uri="{9D8B030D-6E8A-4147-A177-3AD203B41FA5}">
                      <a16:colId xmlns:a16="http://schemas.microsoft.com/office/drawing/2014/main" xmlns="" val="2392483253"/>
                    </a:ext>
                  </a:extLst>
                </a:gridCol>
                <a:gridCol w="576067">
                  <a:extLst>
                    <a:ext uri="{9D8B030D-6E8A-4147-A177-3AD203B41FA5}">
                      <a16:colId xmlns:a16="http://schemas.microsoft.com/office/drawing/2014/main" xmlns="" val="2166181474"/>
                    </a:ext>
                  </a:extLst>
                </a:gridCol>
              </a:tblGrid>
              <a:tr h="110836">
                <a:tc rowSpan="2"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>
                          <a:solidFill>
                            <a:srgbClr val="000066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</a:t>
                      </a:r>
                      <a:endParaRPr kumimoji="1" lang="ja-JP" altLang="en-US" sz="110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6028" marR="46028" marT="41564" marB="41564">
                    <a:lnL w="1270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0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6028" marR="46028" marT="41564" marB="41564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0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6028" marR="46028" marT="41564" marB="41564">
                    <a:lnL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0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6028" marR="46028" marT="41564" marB="41564">
                    <a:lnL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0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6028" marR="46028" marT="41564" marB="41564">
                    <a:lnL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3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0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6028" marR="46028" marT="41564" marB="41564">
                    <a:lnL w="12700" cap="flat" cmpd="sng" algn="ctr">
                      <a:solidFill>
                        <a:srgbClr val="00003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0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6028" marR="46028" marT="41564" marB="41564">
                    <a:lnL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0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6028" marR="46028" marT="41564" marB="41564">
                    <a:lnL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0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6028" marR="46028" marT="41564" marB="41564">
                    <a:lnL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3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0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6028" marR="46028" marT="41564" marB="41564">
                    <a:lnL w="12700" cap="flat" cmpd="sng" algn="ctr">
                      <a:solidFill>
                        <a:srgbClr val="00003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0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6028" marR="46028" marT="41564" marB="41564">
                    <a:lnL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0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6028" marR="46028" marT="41564" marB="41564">
                    <a:lnL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0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6028" marR="46028" marT="41564" marB="41564">
                    <a:lnL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207797102"/>
                  </a:ext>
                </a:extLst>
              </a:tr>
              <a:tr h="138545">
                <a:tc vMerge="1">
                  <a:txBody>
                    <a:bodyPr/>
                    <a:lstStyle/>
                    <a:p>
                      <a:endParaRPr kumimoji="1" lang="ja-JP" altLang="en-US" sz="2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0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6028" marR="46028" marT="41564" marB="41564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0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6028" marR="46028" marT="41564" marB="41564">
                    <a:lnL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0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6028" marR="46028" marT="41564" marB="41564">
                    <a:lnL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0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6028" marR="46028" marT="41564" marB="41564">
                    <a:lnL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3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0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6028" marR="46028" marT="41564" marB="41564">
                    <a:lnL w="12700" cap="flat" cmpd="sng" algn="ctr">
                      <a:solidFill>
                        <a:srgbClr val="00003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0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6028" marR="46028" marT="41564" marB="41564">
                    <a:lnL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0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6028" marR="46028" marT="41564" marB="41564">
                    <a:lnL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0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6028" marR="46028" marT="41564" marB="41564">
                    <a:lnL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3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0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6028" marR="46028" marT="41564" marB="41564">
                    <a:lnL w="12700" cap="flat" cmpd="sng" algn="ctr">
                      <a:solidFill>
                        <a:srgbClr val="00003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0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6028" marR="46028" marT="41564" marB="41564">
                    <a:lnL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0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6028" marR="46028" marT="41564" marB="41564">
                    <a:lnL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0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6028" marR="46028" marT="41564" marB="41564">
                    <a:lnL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235620900"/>
                  </a:ext>
                </a:extLst>
              </a:tr>
              <a:tr h="110836">
                <a:tc rowSpan="2"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>
                          <a:solidFill>
                            <a:srgbClr val="000066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2</a:t>
                      </a:r>
                      <a:endParaRPr kumimoji="1" lang="ja-JP" altLang="en-US" sz="110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6028" marR="46028" marT="41564" marB="41564">
                    <a:lnL w="1270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0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6028" marR="46028" marT="41564" marB="41564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0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6028" marR="46028" marT="41564" marB="41564">
                    <a:lnL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0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6028" marR="46028" marT="41564" marB="41564">
                    <a:lnL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0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6028" marR="46028" marT="41564" marB="41564">
                    <a:lnL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3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0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6028" marR="46028" marT="41564" marB="41564">
                    <a:lnL w="12700" cap="flat" cmpd="sng" algn="ctr">
                      <a:solidFill>
                        <a:srgbClr val="00003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0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6028" marR="46028" marT="41564" marB="41564">
                    <a:lnL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0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6028" marR="46028" marT="41564" marB="41564">
                    <a:lnL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0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6028" marR="46028" marT="41564" marB="41564">
                    <a:lnL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3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0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6028" marR="46028" marT="41564" marB="41564">
                    <a:lnL w="12700" cap="flat" cmpd="sng" algn="ctr">
                      <a:solidFill>
                        <a:srgbClr val="00003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0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6028" marR="46028" marT="41564" marB="41564">
                    <a:lnL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0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6028" marR="46028" marT="41564" marB="41564">
                    <a:lnL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0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6028" marR="46028" marT="41564" marB="41564">
                    <a:lnL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4134487117"/>
                  </a:ext>
                </a:extLst>
              </a:tr>
              <a:tr h="138545">
                <a:tc vMerge="1">
                  <a:txBody>
                    <a:bodyPr/>
                    <a:lstStyle/>
                    <a:p>
                      <a:endParaRPr kumimoji="1" lang="ja-JP" altLang="en-US" sz="2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0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6028" marR="46028" marT="41564" marB="41564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0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6028" marR="46028" marT="41564" marB="41564">
                    <a:lnL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0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6028" marR="46028" marT="41564" marB="41564">
                    <a:lnL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0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6028" marR="46028" marT="41564" marB="41564">
                    <a:lnL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3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0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6028" marR="46028" marT="41564" marB="41564">
                    <a:lnL w="12700" cap="flat" cmpd="sng" algn="ctr">
                      <a:solidFill>
                        <a:srgbClr val="00003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0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6028" marR="46028" marT="41564" marB="41564">
                    <a:lnL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0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6028" marR="46028" marT="41564" marB="41564">
                    <a:lnL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0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6028" marR="46028" marT="41564" marB="41564">
                    <a:lnL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3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0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6028" marR="46028" marT="41564" marB="41564">
                    <a:lnL w="12700" cap="flat" cmpd="sng" algn="ctr">
                      <a:solidFill>
                        <a:srgbClr val="00003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0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6028" marR="46028" marT="41564" marB="41564">
                    <a:lnL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0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6028" marR="46028" marT="41564" marB="41564">
                    <a:lnL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0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6028" marR="46028" marT="41564" marB="41564">
                    <a:lnL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763550689"/>
                  </a:ext>
                </a:extLst>
              </a:tr>
              <a:tr h="110836">
                <a:tc rowSpan="2"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>
                          <a:solidFill>
                            <a:srgbClr val="000066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3</a:t>
                      </a:r>
                      <a:endParaRPr kumimoji="1" lang="ja-JP" altLang="en-US" sz="110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6028" marR="46028" marT="41564" marB="41564">
                    <a:lnL w="1270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0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6028" marR="46028" marT="41564" marB="41564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0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6028" marR="46028" marT="41564" marB="41564">
                    <a:lnL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0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6028" marR="46028" marT="41564" marB="41564">
                    <a:lnL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0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6028" marR="46028" marT="41564" marB="41564">
                    <a:lnL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3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0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6028" marR="46028" marT="41564" marB="41564">
                    <a:lnL w="12700" cap="flat" cmpd="sng" algn="ctr">
                      <a:solidFill>
                        <a:srgbClr val="00003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0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6028" marR="46028" marT="41564" marB="41564">
                    <a:lnL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0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6028" marR="46028" marT="41564" marB="41564">
                    <a:lnL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0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6028" marR="46028" marT="41564" marB="41564">
                    <a:lnL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3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0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6028" marR="46028" marT="41564" marB="41564">
                    <a:lnL w="12700" cap="flat" cmpd="sng" algn="ctr">
                      <a:solidFill>
                        <a:srgbClr val="00003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0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6028" marR="46028" marT="41564" marB="41564">
                    <a:lnL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0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6028" marR="46028" marT="41564" marB="41564">
                    <a:lnL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0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6028" marR="46028" marT="41564" marB="41564">
                    <a:lnL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495131789"/>
                  </a:ext>
                </a:extLst>
              </a:tr>
              <a:tr h="138545">
                <a:tc vMerge="1">
                  <a:txBody>
                    <a:bodyPr/>
                    <a:lstStyle/>
                    <a:p>
                      <a:endParaRPr kumimoji="1" lang="ja-JP" altLang="en-US" sz="2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0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6028" marR="46028" marT="41564" marB="41564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0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6028" marR="46028" marT="41564" marB="41564">
                    <a:lnL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0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6028" marR="46028" marT="41564" marB="41564">
                    <a:lnL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0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6028" marR="46028" marT="41564" marB="41564">
                    <a:lnL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3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0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6028" marR="46028" marT="41564" marB="41564">
                    <a:lnL w="12700" cap="flat" cmpd="sng" algn="ctr">
                      <a:solidFill>
                        <a:srgbClr val="00003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0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6028" marR="46028" marT="41564" marB="41564">
                    <a:lnL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0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6028" marR="46028" marT="41564" marB="41564">
                    <a:lnL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0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6028" marR="46028" marT="41564" marB="41564">
                    <a:lnL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3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0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6028" marR="46028" marT="41564" marB="41564">
                    <a:lnL w="12700" cap="flat" cmpd="sng" algn="ctr">
                      <a:solidFill>
                        <a:srgbClr val="00003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0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6028" marR="46028" marT="41564" marB="41564">
                    <a:lnL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0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6028" marR="46028" marT="41564" marB="41564">
                    <a:lnL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0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6028" marR="46028" marT="41564" marB="41564">
                    <a:lnL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4208889354"/>
                  </a:ext>
                </a:extLst>
              </a:tr>
              <a:tr h="110836">
                <a:tc rowSpan="2"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>
                          <a:solidFill>
                            <a:srgbClr val="000066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4</a:t>
                      </a:r>
                      <a:endParaRPr kumimoji="1" lang="ja-JP" altLang="en-US" sz="110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6028" marR="46028" marT="41564" marB="41564">
                    <a:lnL w="1270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0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6028" marR="46028" marT="41564" marB="41564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0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6028" marR="46028" marT="41564" marB="41564">
                    <a:lnL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0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6028" marR="46028" marT="41564" marB="41564">
                    <a:lnL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0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6028" marR="46028" marT="41564" marB="41564">
                    <a:lnL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3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0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6028" marR="46028" marT="41564" marB="41564">
                    <a:lnL w="12700" cap="flat" cmpd="sng" algn="ctr">
                      <a:solidFill>
                        <a:srgbClr val="00003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0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6028" marR="46028" marT="41564" marB="41564">
                    <a:lnL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0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6028" marR="46028" marT="41564" marB="41564">
                    <a:lnL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0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6028" marR="46028" marT="41564" marB="41564">
                    <a:lnL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3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0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6028" marR="46028" marT="41564" marB="41564">
                    <a:lnL w="12700" cap="flat" cmpd="sng" algn="ctr">
                      <a:solidFill>
                        <a:srgbClr val="00003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0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6028" marR="46028" marT="41564" marB="41564">
                    <a:lnL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0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6028" marR="46028" marT="41564" marB="41564">
                    <a:lnL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0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6028" marR="46028" marT="41564" marB="41564">
                    <a:lnL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546322521"/>
                  </a:ext>
                </a:extLst>
              </a:tr>
              <a:tr h="138545">
                <a:tc vMerge="1">
                  <a:txBody>
                    <a:bodyPr/>
                    <a:lstStyle/>
                    <a:p>
                      <a:endParaRPr kumimoji="1" lang="ja-JP" altLang="en-US" sz="2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0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6028" marR="46028" marT="41564" marB="41564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0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6028" marR="46028" marT="41564" marB="41564">
                    <a:lnL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0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6028" marR="46028" marT="41564" marB="41564">
                    <a:lnL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0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6028" marR="46028" marT="41564" marB="41564">
                    <a:lnL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3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0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6028" marR="46028" marT="41564" marB="41564">
                    <a:lnL w="12700" cap="flat" cmpd="sng" algn="ctr">
                      <a:solidFill>
                        <a:srgbClr val="00003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0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6028" marR="46028" marT="41564" marB="41564">
                    <a:lnL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0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6028" marR="46028" marT="41564" marB="41564">
                    <a:lnL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0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6028" marR="46028" marT="41564" marB="41564">
                    <a:lnL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3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0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6028" marR="46028" marT="41564" marB="41564">
                    <a:lnL w="12700" cap="flat" cmpd="sng" algn="ctr">
                      <a:solidFill>
                        <a:srgbClr val="00003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0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6028" marR="46028" marT="41564" marB="41564">
                    <a:lnL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0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6028" marR="46028" marT="41564" marB="41564">
                    <a:lnL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0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6028" marR="46028" marT="41564" marB="41564">
                    <a:lnL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387716938"/>
                  </a:ext>
                </a:extLst>
              </a:tr>
              <a:tr h="110836">
                <a:tc rowSpan="2"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>
                          <a:solidFill>
                            <a:srgbClr val="000066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5</a:t>
                      </a:r>
                      <a:endParaRPr kumimoji="1" lang="ja-JP" altLang="en-US" sz="110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6028" marR="46028" marT="41564" marB="41564">
                    <a:lnL w="1270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0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6028" marR="46028" marT="41564" marB="41564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0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6028" marR="46028" marT="41564" marB="41564">
                    <a:lnL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0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6028" marR="46028" marT="41564" marB="41564">
                    <a:lnL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0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6028" marR="46028" marT="41564" marB="41564">
                    <a:lnL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3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0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6028" marR="46028" marT="41564" marB="41564">
                    <a:lnL w="12700" cap="flat" cmpd="sng" algn="ctr">
                      <a:solidFill>
                        <a:srgbClr val="00003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0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6028" marR="46028" marT="41564" marB="41564">
                    <a:lnL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0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6028" marR="46028" marT="41564" marB="41564">
                    <a:lnL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0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6028" marR="46028" marT="41564" marB="41564">
                    <a:lnL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3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0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6028" marR="46028" marT="41564" marB="41564">
                    <a:lnL w="12700" cap="flat" cmpd="sng" algn="ctr">
                      <a:solidFill>
                        <a:srgbClr val="00003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0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6028" marR="46028" marT="41564" marB="41564">
                    <a:lnL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0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6028" marR="46028" marT="41564" marB="41564">
                    <a:lnL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0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6028" marR="46028" marT="41564" marB="41564">
                    <a:lnL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842848167"/>
                  </a:ext>
                </a:extLst>
              </a:tr>
              <a:tr h="138545">
                <a:tc vMerge="1">
                  <a:txBody>
                    <a:bodyPr/>
                    <a:lstStyle/>
                    <a:p>
                      <a:endParaRPr kumimoji="1" lang="ja-JP" altLang="en-US" sz="2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0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6028" marR="46028" marT="41564" marB="41564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0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6028" marR="46028" marT="41564" marB="41564">
                    <a:lnL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0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6028" marR="46028" marT="41564" marB="41564">
                    <a:lnL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0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6028" marR="46028" marT="41564" marB="41564">
                    <a:lnL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3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0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6028" marR="46028" marT="41564" marB="41564">
                    <a:lnL w="12700" cap="flat" cmpd="sng" algn="ctr">
                      <a:solidFill>
                        <a:srgbClr val="00003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0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6028" marR="46028" marT="41564" marB="41564">
                    <a:lnL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0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6028" marR="46028" marT="41564" marB="41564">
                    <a:lnL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0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6028" marR="46028" marT="41564" marB="41564">
                    <a:lnL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3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0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6028" marR="46028" marT="41564" marB="41564">
                    <a:lnL w="12700" cap="flat" cmpd="sng" algn="ctr">
                      <a:solidFill>
                        <a:srgbClr val="00003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0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6028" marR="46028" marT="41564" marB="41564">
                    <a:lnL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0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6028" marR="46028" marT="41564" marB="41564">
                    <a:lnL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0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6028" marR="46028" marT="41564" marB="41564">
                    <a:lnL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578045478"/>
                  </a:ext>
                </a:extLst>
              </a:tr>
              <a:tr h="110836">
                <a:tc rowSpan="2"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>
                          <a:solidFill>
                            <a:srgbClr val="000066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6</a:t>
                      </a:r>
                      <a:endParaRPr kumimoji="1" lang="ja-JP" altLang="en-US" sz="110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6028" marR="46028" marT="41564" marB="41564">
                    <a:lnL w="1270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0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6028" marR="46028" marT="41564" marB="41564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0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6028" marR="46028" marT="41564" marB="41564">
                    <a:lnL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0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6028" marR="46028" marT="41564" marB="41564">
                    <a:lnL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0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6028" marR="46028" marT="41564" marB="41564">
                    <a:lnL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3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0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6028" marR="46028" marT="41564" marB="41564">
                    <a:lnL w="12700" cap="flat" cmpd="sng" algn="ctr">
                      <a:solidFill>
                        <a:srgbClr val="00003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0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6028" marR="46028" marT="41564" marB="41564">
                    <a:lnL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0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6028" marR="46028" marT="41564" marB="41564">
                    <a:lnL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0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6028" marR="46028" marT="41564" marB="41564">
                    <a:lnL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3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0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6028" marR="46028" marT="41564" marB="41564">
                    <a:lnL w="12700" cap="flat" cmpd="sng" algn="ctr">
                      <a:solidFill>
                        <a:srgbClr val="00003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0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6028" marR="46028" marT="41564" marB="41564">
                    <a:lnL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0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6028" marR="46028" marT="41564" marB="41564">
                    <a:lnL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0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6028" marR="46028" marT="41564" marB="41564">
                    <a:lnL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695018550"/>
                  </a:ext>
                </a:extLst>
              </a:tr>
              <a:tr h="138545">
                <a:tc vMerge="1">
                  <a:txBody>
                    <a:bodyPr/>
                    <a:lstStyle/>
                    <a:p>
                      <a:endParaRPr kumimoji="1" lang="ja-JP" altLang="en-US" sz="2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0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6028" marR="46028" marT="41564" marB="41564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0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6028" marR="46028" marT="41564" marB="41564">
                    <a:lnL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0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6028" marR="46028" marT="41564" marB="41564">
                    <a:lnL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0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6028" marR="46028" marT="41564" marB="41564">
                    <a:lnL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3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0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6028" marR="46028" marT="41564" marB="41564">
                    <a:lnL w="12700" cap="flat" cmpd="sng" algn="ctr">
                      <a:solidFill>
                        <a:srgbClr val="00003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0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6028" marR="46028" marT="41564" marB="41564">
                    <a:lnL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0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6028" marR="46028" marT="41564" marB="41564">
                    <a:lnL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0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6028" marR="46028" marT="41564" marB="41564">
                    <a:lnL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3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0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6028" marR="46028" marT="41564" marB="41564">
                    <a:lnL w="12700" cap="flat" cmpd="sng" algn="ctr">
                      <a:solidFill>
                        <a:srgbClr val="00003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0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6028" marR="46028" marT="41564" marB="41564">
                    <a:lnL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0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6028" marR="46028" marT="41564" marB="41564">
                    <a:lnL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0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6028" marR="46028" marT="41564" marB="41564">
                    <a:lnL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834671643"/>
                  </a:ext>
                </a:extLst>
              </a:tr>
              <a:tr h="110836">
                <a:tc rowSpan="2"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>
                          <a:solidFill>
                            <a:srgbClr val="000066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7</a:t>
                      </a:r>
                      <a:endParaRPr kumimoji="1" lang="ja-JP" altLang="en-US" sz="110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6028" marR="46028" marT="41564" marB="41564">
                    <a:lnL w="1270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0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6028" marR="46028" marT="41564" marB="41564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0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6028" marR="46028" marT="41564" marB="41564">
                    <a:lnL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0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6028" marR="46028" marT="41564" marB="41564">
                    <a:lnL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0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6028" marR="46028" marT="41564" marB="41564">
                    <a:lnL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3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0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6028" marR="46028" marT="41564" marB="41564">
                    <a:lnL w="12700" cap="flat" cmpd="sng" algn="ctr">
                      <a:solidFill>
                        <a:srgbClr val="00003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0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6028" marR="46028" marT="41564" marB="41564">
                    <a:lnL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0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6028" marR="46028" marT="41564" marB="41564">
                    <a:lnL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0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6028" marR="46028" marT="41564" marB="41564">
                    <a:lnL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3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0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6028" marR="46028" marT="41564" marB="41564">
                    <a:lnL w="12700" cap="flat" cmpd="sng" algn="ctr">
                      <a:solidFill>
                        <a:srgbClr val="00003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0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6028" marR="46028" marT="41564" marB="41564">
                    <a:lnL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0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6028" marR="46028" marT="41564" marB="41564">
                    <a:lnL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0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6028" marR="46028" marT="41564" marB="41564">
                    <a:lnL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819264038"/>
                  </a:ext>
                </a:extLst>
              </a:tr>
              <a:tr h="138545">
                <a:tc vMerge="1">
                  <a:txBody>
                    <a:bodyPr/>
                    <a:lstStyle/>
                    <a:p>
                      <a:endParaRPr kumimoji="1" lang="ja-JP" altLang="en-US" sz="2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0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6028" marR="46028" marT="41564" marB="41564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0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6028" marR="46028" marT="41564" marB="41564">
                    <a:lnL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0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6028" marR="46028" marT="41564" marB="41564">
                    <a:lnL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0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6028" marR="46028" marT="41564" marB="41564">
                    <a:lnL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3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0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6028" marR="46028" marT="41564" marB="41564">
                    <a:lnL w="12700" cap="flat" cmpd="sng" algn="ctr">
                      <a:solidFill>
                        <a:srgbClr val="00003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0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6028" marR="46028" marT="41564" marB="41564">
                    <a:lnL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0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6028" marR="46028" marT="41564" marB="41564">
                    <a:lnL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0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6028" marR="46028" marT="41564" marB="41564">
                    <a:lnL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3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0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6028" marR="46028" marT="41564" marB="41564">
                    <a:lnL w="12700" cap="flat" cmpd="sng" algn="ctr">
                      <a:solidFill>
                        <a:srgbClr val="00003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0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6028" marR="46028" marT="41564" marB="41564">
                    <a:lnL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0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6028" marR="46028" marT="41564" marB="41564">
                    <a:lnL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0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6028" marR="46028" marT="41564" marB="41564">
                    <a:lnL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718453302"/>
                  </a:ext>
                </a:extLst>
              </a:tr>
              <a:tr h="110836">
                <a:tc rowSpan="2"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>
                          <a:solidFill>
                            <a:srgbClr val="000066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8</a:t>
                      </a:r>
                      <a:endParaRPr kumimoji="1" lang="ja-JP" altLang="en-US" sz="110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6028" marR="46028" marT="41564" marB="41564">
                    <a:lnL w="1270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0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6028" marR="46028" marT="41564" marB="41564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0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6028" marR="46028" marT="41564" marB="41564">
                    <a:lnL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0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6028" marR="46028" marT="41564" marB="41564">
                    <a:lnL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0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6028" marR="46028" marT="41564" marB="41564">
                    <a:lnL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3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0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6028" marR="46028" marT="41564" marB="41564">
                    <a:lnL w="12700" cap="flat" cmpd="sng" algn="ctr">
                      <a:solidFill>
                        <a:srgbClr val="00003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0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6028" marR="46028" marT="41564" marB="41564">
                    <a:lnL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0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6028" marR="46028" marT="41564" marB="41564">
                    <a:lnL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0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6028" marR="46028" marT="41564" marB="41564">
                    <a:lnL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3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0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6028" marR="46028" marT="41564" marB="41564">
                    <a:lnL w="12700" cap="flat" cmpd="sng" algn="ctr">
                      <a:solidFill>
                        <a:srgbClr val="00003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0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6028" marR="46028" marT="41564" marB="41564">
                    <a:lnL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0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6028" marR="46028" marT="41564" marB="41564">
                    <a:lnL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0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6028" marR="46028" marT="41564" marB="41564">
                    <a:lnL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766006941"/>
                  </a:ext>
                </a:extLst>
              </a:tr>
              <a:tr h="138545">
                <a:tc vMerge="1">
                  <a:txBody>
                    <a:bodyPr/>
                    <a:lstStyle/>
                    <a:p>
                      <a:endParaRPr kumimoji="1" lang="ja-JP" altLang="en-US" sz="2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0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6028" marR="46028" marT="41564" marB="41564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0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6028" marR="46028" marT="41564" marB="41564">
                    <a:lnL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0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6028" marR="46028" marT="41564" marB="41564">
                    <a:lnL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0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6028" marR="46028" marT="41564" marB="41564">
                    <a:lnL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3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0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6028" marR="46028" marT="41564" marB="41564">
                    <a:lnL w="12700" cap="flat" cmpd="sng" algn="ctr">
                      <a:solidFill>
                        <a:srgbClr val="00003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0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6028" marR="46028" marT="41564" marB="41564">
                    <a:lnL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0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6028" marR="46028" marT="41564" marB="41564">
                    <a:lnL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0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6028" marR="46028" marT="41564" marB="41564">
                    <a:lnL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3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0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6028" marR="46028" marT="41564" marB="41564">
                    <a:lnL w="12700" cap="flat" cmpd="sng" algn="ctr">
                      <a:solidFill>
                        <a:srgbClr val="00003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0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6028" marR="46028" marT="41564" marB="41564">
                    <a:lnL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0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6028" marR="46028" marT="41564" marB="41564">
                    <a:lnL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0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6028" marR="46028" marT="41564" marB="41564">
                    <a:lnL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436014529"/>
                  </a:ext>
                </a:extLst>
              </a:tr>
              <a:tr h="110836">
                <a:tc rowSpan="2"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>
                          <a:solidFill>
                            <a:srgbClr val="000066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9</a:t>
                      </a:r>
                      <a:endParaRPr kumimoji="1" lang="ja-JP" altLang="en-US" sz="110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6028" marR="46028" marT="41564" marB="41564">
                    <a:lnL w="1270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0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6028" marR="46028" marT="41564" marB="41564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0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6028" marR="46028" marT="41564" marB="41564">
                    <a:lnL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0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6028" marR="46028" marT="41564" marB="41564">
                    <a:lnL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0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6028" marR="46028" marT="41564" marB="41564">
                    <a:lnL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3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0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6028" marR="46028" marT="41564" marB="41564">
                    <a:lnL w="12700" cap="flat" cmpd="sng" algn="ctr">
                      <a:solidFill>
                        <a:srgbClr val="00003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0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6028" marR="46028" marT="41564" marB="41564">
                    <a:lnL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0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6028" marR="46028" marT="41564" marB="41564">
                    <a:lnL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0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6028" marR="46028" marT="41564" marB="41564">
                    <a:lnL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3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0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6028" marR="46028" marT="41564" marB="41564">
                    <a:lnL w="12700" cap="flat" cmpd="sng" algn="ctr">
                      <a:solidFill>
                        <a:srgbClr val="00003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0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6028" marR="46028" marT="41564" marB="41564">
                    <a:lnL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0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6028" marR="46028" marT="41564" marB="41564">
                    <a:lnL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0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6028" marR="46028" marT="41564" marB="41564">
                    <a:lnL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815447022"/>
                  </a:ext>
                </a:extLst>
              </a:tr>
              <a:tr h="138545">
                <a:tc vMerge="1">
                  <a:txBody>
                    <a:bodyPr/>
                    <a:lstStyle/>
                    <a:p>
                      <a:endParaRPr kumimoji="1" lang="ja-JP" altLang="en-US" sz="2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0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6028" marR="46028" marT="41564" marB="41564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0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6028" marR="46028" marT="41564" marB="41564">
                    <a:lnL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0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6028" marR="46028" marT="41564" marB="41564">
                    <a:lnL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0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6028" marR="46028" marT="41564" marB="41564">
                    <a:lnL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3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0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6028" marR="46028" marT="41564" marB="41564">
                    <a:lnL w="12700" cap="flat" cmpd="sng" algn="ctr">
                      <a:solidFill>
                        <a:srgbClr val="00003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0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6028" marR="46028" marT="41564" marB="41564">
                    <a:lnL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0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6028" marR="46028" marT="41564" marB="41564">
                    <a:lnL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0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6028" marR="46028" marT="41564" marB="41564">
                    <a:lnL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3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0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6028" marR="46028" marT="41564" marB="41564">
                    <a:lnL w="12700" cap="flat" cmpd="sng" algn="ctr">
                      <a:solidFill>
                        <a:srgbClr val="00003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0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6028" marR="46028" marT="41564" marB="41564">
                    <a:lnL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0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6028" marR="46028" marT="41564" marB="41564">
                    <a:lnL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0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6028" marR="46028" marT="41564" marB="41564">
                    <a:lnL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166831868"/>
                  </a:ext>
                </a:extLst>
              </a:tr>
              <a:tr h="110836">
                <a:tc rowSpan="2"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>
                          <a:solidFill>
                            <a:srgbClr val="000066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10</a:t>
                      </a:r>
                      <a:endParaRPr kumimoji="1" lang="ja-JP" altLang="en-US" sz="110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6028" marR="46028" marT="41564" marB="41564">
                    <a:lnL w="1270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0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6028" marR="46028" marT="41564" marB="41564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0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6028" marR="46028" marT="41564" marB="41564">
                    <a:lnL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0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6028" marR="46028" marT="41564" marB="41564">
                    <a:lnL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0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6028" marR="46028" marT="41564" marB="41564">
                    <a:lnL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3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0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6028" marR="46028" marT="41564" marB="41564">
                    <a:lnL w="12700" cap="flat" cmpd="sng" algn="ctr">
                      <a:solidFill>
                        <a:srgbClr val="00003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0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6028" marR="46028" marT="41564" marB="41564">
                    <a:lnL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0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6028" marR="46028" marT="41564" marB="41564">
                    <a:lnL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0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6028" marR="46028" marT="41564" marB="41564">
                    <a:lnL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3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0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6028" marR="46028" marT="41564" marB="41564">
                    <a:lnL w="12700" cap="flat" cmpd="sng" algn="ctr">
                      <a:solidFill>
                        <a:srgbClr val="00003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0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6028" marR="46028" marT="41564" marB="41564">
                    <a:lnL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0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6028" marR="46028" marT="41564" marB="41564">
                    <a:lnL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0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6028" marR="46028" marT="41564" marB="41564">
                    <a:lnL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959249139"/>
                  </a:ext>
                </a:extLst>
              </a:tr>
              <a:tr h="138545">
                <a:tc vMerge="1">
                  <a:txBody>
                    <a:bodyPr/>
                    <a:lstStyle/>
                    <a:p>
                      <a:endParaRPr kumimoji="1" lang="ja-JP" altLang="en-US" sz="2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0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6028" marR="46028" marT="41564" marB="41564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0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6028" marR="46028" marT="41564" marB="41564">
                    <a:lnL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0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6028" marR="46028" marT="41564" marB="41564">
                    <a:lnL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0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6028" marR="46028" marT="41564" marB="41564">
                    <a:lnL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3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0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6028" marR="46028" marT="41564" marB="41564">
                    <a:lnL w="12700" cap="flat" cmpd="sng" algn="ctr">
                      <a:solidFill>
                        <a:srgbClr val="00003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0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6028" marR="46028" marT="41564" marB="41564">
                    <a:lnL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0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6028" marR="46028" marT="41564" marB="41564">
                    <a:lnL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0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6028" marR="46028" marT="41564" marB="41564">
                    <a:lnL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3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0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6028" marR="46028" marT="41564" marB="41564">
                    <a:lnL w="12700" cap="flat" cmpd="sng" algn="ctr">
                      <a:solidFill>
                        <a:srgbClr val="00003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0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6028" marR="46028" marT="41564" marB="41564">
                    <a:lnL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0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6028" marR="46028" marT="41564" marB="41564">
                    <a:lnL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0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6028" marR="46028" marT="41564" marB="41564">
                    <a:lnL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410749923"/>
                  </a:ext>
                </a:extLst>
              </a:tr>
              <a:tr h="110836">
                <a:tc rowSpan="2"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>
                          <a:solidFill>
                            <a:srgbClr val="000066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11</a:t>
                      </a:r>
                      <a:endParaRPr kumimoji="1" lang="ja-JP" altLang="en-US" sz="110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6028" marR="46028" marT="41564" marB="41564">
                    <a:lnL w="1270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0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6028" marR="46028" marT="41564" marB="41564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0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6028" marR="46028" marT="41564" marB="41564">
                    <a:lnL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0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6028" marR="46028" marT="41564" marB="41564">
                    <a:lnL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0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6028" marR="46028" marT="41564" marB="41564">
                    <a:lnL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3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0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6028" marR="46028" marT="41564" marB="41564">
                    <a:lnL w="12700" cap="flat" cmpd="sng" algn="ctr">
                      <a:solidFill>
                        <a:srgbClr val="00003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0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6028" marR="46028" marT="41564" marB="41564">
                    <a:lnL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0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6028" marR="46028" marT="41564" marB="41564">
                    <a:lnL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0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6028" marR="46028" marT="41564" marB="41564">
                    <a:lnL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3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0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6028" marR="46028" marT="41564" marB="41564">
                    <a:lnL w="12700" cap="flat" cmpd="sng" algn="ctr">
                      <a:solidFill>
                        <a:srgbClr val="00003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0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6028" marR="46028" marT="41564" marB="41564">
                    <a:lnL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0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6028" marR="46028" marT="41564" marB="41564">
                    <a:lnL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0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6028" marR="46028" marT="41564" marB="41564">
                    <a:lnL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563865327"/>
                  </a:ext>
                </a:extLst>
              </a:tr>
              <a:tr h="138545">
                <a:tc vMerge="1">
                  <a:txBody>
                    <a:bodyPr/>
                    <a:lstStyle/>
                    <a:p>
                      <a:endParaRPr kumimoji="1" lang="ja-JP" altLang="en-US" sz="2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0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6028" marR="46028" marT="41564" marB="41564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0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6028" marR="46028" marT="41564" marB="41564">
                    <a:lnL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0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6028" marR="46028" marT="41564" marB="41564">
                    <a:lnL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0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6028" marR="46028" marT="41564" marB="41564">
                    <a:lnL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3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0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6028" marR="46028" marT="41564" marB="41564">
                    <a:lnL w="12700" cap="flat" cmpd="sng" algn="ctr">
                      <a:solidFill>
                        <a:srgbClr val="00003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0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6028" marR="46028" marT="41564" marB="41564">
                    <a:lnL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0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6028" marR="46028" marT="41564" marB="41564">
                    <a:lnL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0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6028" marR="46028" marT="41564" marB="41564">
                    <a:lnL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3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0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6028" marR="46028" marT="41564" marB="41564">
                    <a:lnL w="12700" cap="flat" cmpd="sng" algn="ctr">
                      <a:solidFill>
                        <a:srgbClr val="00003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0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6028" marR="46028" marT="41564" marB="41564">
                    <a:lnL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0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6028" marR="46028" marT="41564" marB="41564">
                    <a:lnL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0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6028" marR="46028" marT="41564" marB="41564">
                    <a:lnL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974016570"/>
                  </a:ext>
                </a:extLst>
              </a:tr>
              <a:tr h="110836">
                <a:tc rowSpan="2"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>
                          <a:solidFill>
                            <a:srgbClr val="000066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12</a:t>
                      </a:r>
                      <a:endParaRPr kumimoji="1" lang="ja-JP" altLang="en-US" sz="110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6028" marR="46028" marT="41564" marB="41564">
                    <a:lnL w="1270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0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6028" marR="46028" marT="41564" marB="41564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0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6028" marR="46028" marT="41564" marB="41564">
                    <a:lnL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0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6028" marR="46028" marT="41564" marB="41564">
                    <a:lnL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0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6028" marR="46028" marT="41564" marB="41564">
                    <a:lnL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3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0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6028" marR="46028" marT="41564" marB="41564">
                    <a:lnL w="12700" cap="flat" cmpd="sng" algn="ctr">
                      <a:solidFill>
                        <a:srgbClr val="00003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0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6028" marR="46028" marT="41564" marB="41564">
                    <a:lnL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0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6028" marR="46028" marT="41564" marB="41564">
                    <a:lnL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0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6028" marR="46028" marT="41564" marB="41564">
                    <a:lnL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3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0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6028" marR="46028" marT="41564" marB="41564">
                    <a:lnL w="12700" cap="flat" cmpd="sng" algn="ctr">
                      <a:solidFill>
                        <a:srgbClr val="00003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0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6028" marR="46028" marT="41564" marB="41564">
                    <a:lnL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0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6028" marR="46028" marT="41564" marB="41564">
                    <a:lnL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0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6028" marR="46028" marT="41564" marB="41564">
                    <a:lnL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863675008"/>
                  </a:ext>
                </a:extLst>
              </a:tr>
              <a:tr h="138545">
                <a:tc vMerge="1">
                  <a:txBody>
                    <a:bodyPr/>
                    <a:lstStyle/>
                    <a:p>
                      <a:endParaRPr kumimoji="1" lang="ja-JP" altLang="en-US" sz="2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0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6028" marR="46028" marT="41564" marB="41564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0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6028" marR="46028" marT="41564" marB="41564">
                    <a:lnL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0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6028" marR="46028" marT="41564" marB="41564">
                    <a:lnL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0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6028" marR="46028" marT="41564" marB="41564">
                    <a:lnL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3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0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6028" marR="46028" marT="41564" marB="41564">
                    <a:lnL w="12700" cap="flat" cmpd="sng" algn="ctr">
                      <a:solidFill>
                        <a:srgbClr val="00003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0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6028" marR="46028" marT="41564" marB="41564">
                    <a:lnL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0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6028" marR="46028" marT="41564" marB="41564">
                    <a:lnL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0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6028" marR="46028" marT="41564" marB="41564">
                    <a:lnL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3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0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6028" marR="46028" marT="41564" marB="41564">
                    <a:lnL w="12700" cap="flat" cmpd="sng" algn="ctr">
                      <a:solidFill>
                        <a:srgbClr val="00003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0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6028" marR="46028" marT="41564" marB="41564">
                    <a:lnL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0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6028" marR="46028" marT="41564" marB="41564">
                    <a:lnL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0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6028" marR="46028" marT="41564" marB="41564">
                    <a:lnL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887184897"/>
                  </a:ext>
                </a:extLst>
              </a:tr>
              <a:tr h="110836">
                <a:tc rowSpan="2"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>
                          <a:solidFill>
                            <a:srgbClr val="000066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13</a:t>
                      </a:r>
                      <a:endParaRPr kumimoji="1" lang="ja-JP" altLang="en-US" sz="110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6028" marR="46028" marT="41564" marB="41564">
                    <a:lnL w="1270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0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6028" marR="46028" marT="41564" marB="41564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0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6028" marR="46028" marT="41564" marB="41564">
                    <a:lnL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0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6028" marR="46028" marT="41564" marB="41564">
                    <a:lnL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0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6028" marR="46028" marT="41564" marB="41564">
                    <a:lnL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3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0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6028" marR="46028" marT="41564" marB="41564">
                    <a:lnL w="12700" cap="flat" cmpd="sng" algn="ctr">
                      <a:solidFill>
                        <a:srgbClr val="00003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0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6028" marR="46028" marT="41564" marB="41564">
                    <a:lnL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0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6028" marR="46028" marT="41564" marB="41564">
                    <a:lnL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0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6028" marR="46028" marT="41564" marB="41564">
                    <a:lnL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3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0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6028" marR="46028" marT="41564" marB="41564">
                    <a:lnL w="12700" cap="flat" cmpd="sng" algn="ctr">
                      <a:solidFill>
                        <a:srgbClr val="00003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0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6028" marR="46028" marT="41564" marB="41564">
                    <a:lnL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0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6028" marR="46028" marT="41564" marB="41564">
                    <a:lnL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0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6028" marR="46028" marT="41564" marB="41564">
                    <a:lnL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743989163"/>
                  </a:ext>
                </a:extLst>
              </a:tr>
              <a:tr h="138545">
                <a:tc vMerge="1">
                  <a:txBody>
                    <a:bodyPr/>
                    <a:lstStyle/>
                    <a:p>
                      <a:endParaRPr kumimoji="1" lang="ja-JP" altLang="en-US" sz="2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0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6028" marR="46028" marT="41564" marB="41564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0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6028" marR="46028" marT="41564" marB="41564">
                    <a:lnL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0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6028" marR="46028" marT="41564" marB="41564">
                    <a:lnL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0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6028" marR="46028" marT="41564" marB="41564">
                    <a:lnL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3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0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6028" marR="46028" marT="41564" marB="41564">
                    <a:lnL w="12700" cap="flat" cmpd="sng" algn="ctr">
                      <a:solidFill>
                        <a:srgbClr val="00003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0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6028" marR="46028" marT="41564" marB="41564">
                    <a:lnL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0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6028" marR="46028" marT="41564" marB="41564">
                    <a:lnL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0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6028" marR="46028" marT="41564" marB="41564">
                    <a:lnL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3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0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6028" marR="46028" marT="41564" marB="41564">
                    <a:lnL w="12700" cap="flat" cmpd="sng" algn="ctr">
                      <a:solidFill>
                        <a:srgbClr val="00003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0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6028" marR="46028" marT="41564" marB="41564">
                    <a:lnL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0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6028" marR="46028" marT="41564" marB="41564">
                    <a:lnL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0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6028" marR="46028" marT="41564" marB="41564">
                    <a:lnL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766986684"/>
                  </a:ext>
                </a:extLst>
              </a:tr>
              <a:tr h="110836">
                <a:tc rowSpan="2"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>
                          <a:solidFill>
                            <a:srgbClr val="000066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14</a:t>
                      </a:r>
                      <a:endParaRPr kumimoji="1" lang="ja-JP" altLang="en-US" sz="110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6028" marR="46028" marT="41564" marB="41564">
                    <a:lnL w="1270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0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6028" marR="46028" marT="41564" marB="41564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0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6028" marR="46028" marT="41564" marB="41564">
                    <a:lnL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0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6028" marR="46028" marT="41564" marB="41564">
                    <a:lnL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0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6028" marR="46028" marT="41564" marB="41564">
                    <a:lnL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3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0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6028" marR="46028" marT="41564" marB="41564">
                    <a:lnL w="12700" cap="flat" cmpd="sng" algn="ctr">
                      <a:solidFill>
                        <a:srgbClr val="00003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0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6028" marR="46028" marT="41564" marB="41564">
                    <a:lnL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0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6028" marR="46028" marT="41564" marB="41564">
                    <a:lnL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0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6028" marR="46028" marT="41564" marB="41564">
                    <a:lnL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3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0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6028" marR="46028" marT="41564" marB="41564">
                    <a:lnL w="12700" cap="flat" cmpd="sng" algn="ctr">
                      <a:solidFill>
                        <a:srgbClr val="00003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0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6028" marR="46028" marT="41564" marB="41564">
                    <a:lnL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0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6028" marR="46028" marT="41564" marB="41564">
                    <a:lnL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0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6028" marR="46028" marT="41564" marB="41564">
                    <a:lnL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210530891"/>
                  </a:ext>
                </a:extLst>
              </a:tr>
              <a:tr h="138545">
                <a:tc vMerge="1">
                  <a:txBody>
                    <a:bodyPr/>
                    <a:lstStyle/>
                    <a:p>
                      <a:endParaRPr kumimoji="1" lang="ja-JP" altLang="en-US" sz="2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0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6028" marR="46028" marT="41564" marB="41564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0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6028" marR="46028" marT="41564" marB="41564">
                    <a:lnL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0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6028" marR="46028" marT="41564" marB="41564">
                    <a:lnL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0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6028" marR="46028" marT="41564" marB="41564">
                    <a:lnL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3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0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6028" marR="46028" marT="41564" marB="41564">
                    <a:lnL w="12700" cap="flat" cmpd="sng" algn="ctr">
                      <a:solidFill>
                        <a:srgbClr val="00003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0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6028" marR="46028" marT="41564" marB="41564">
                    <a:lnL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0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6028" marR="46028" marT="41564" marB="41564">
                    <a:lnL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0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6028" marR="46028" marT="41564" marB="41564">
                    <a:lnL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3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0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6028" marR="46028" marT="41564" marB="41564">
                    <a:lnL w="12700" cap="flat" cmpd="sng" algn="ctr">
                      <a:solidFill>
                        <a:srgbClr val="00003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0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6028" marR="46028" marT="41564" marB="41564">
                    <a:lnL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0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6028" marR="46028" marT="41564" marB="41564">
                    <a:lnL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0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6028" marR="46028" marT="41564" marB="41564">
                    <a:lnL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35445672"/>
                  </a:ext>
                </a:extLst>
              </a:tr>
              <a:tr h="110836">
                <a:tc rowSpan="2"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>
                          <a:solidFill>
                            <a:srgbClr val="000066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15</a:t>
                      </a:r>
                      <a:endParaRPr kumimoji="1" lang="ja-JP" altLang="en-US" sz="110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6028" marR="46028" marT="41564" marB="41564">
                    <a:lnL w="1270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0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6028" marR="46028" marT="41564" marB="41564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0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6028" marR="46028" marT="41564" marB="41564">
                    <a:lnL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0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6028" marR="46028" marT="41564" marB="41564">
                    <a:lnL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0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6028" marR="46028" marT="41564" marB="41564">
                    <a:lnL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3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0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6028" marR="46028" marT="41564" marB="41564">
                    <a:lnL w="12700" cap="flat" cmpd="sng" algn="ctr">
                      <a:solidFill>
                        <a:srgbClr val="00003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0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6028" marR="46028" marT="41564" marB="41564">
                    <a:lnL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0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6028" marR="46028" marT="41564" marB="41564">
                    <a:lnL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0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6028" marR="46028" marT="41564" marB="41564">
                    <a:lnL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3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0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6028" marR="46028" marT="41564" marB="41564">
                    <a:lnL w="12700" cap="flat" cmpd="sng" algn="ctr">
                      <a:solidFill>
                        <a:srgbClr val="00003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0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6028" marR="46028" marT="41564" marB="41564">
                    <a:lnL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0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6028" marR="46028" marT="41564" marB="41564">
                    <a:lnL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0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6028" marR="46028" marT="41564" marB="41564">
                    <a:lnL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511619803"/>
                  </a:ext>
                </a:extLst>
              </a:tr>
              <a:tr h="138545">
                <a:tc vMerge="1">
                  <a:txBody>
                    <a:bodyPr/>
                    <a:lstStyle/>
                    <a:p>
                      <a:endParaRPr kumimoji="1" lang="ja-JP" altLang="en-US" sz="2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0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6028" marR="46028" marT="41564" marB="41564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0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6028" marR="46028" marT="41564" marB="41564">
                    <a:lnL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0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6028" marR="46028" marT="41564" marB="41564">
                    <a:lnL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0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6028" marR="46028" marT="41564" marB="41564">
                    <a:lnL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3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0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6028" marR="46028" marT="41564" marB="41564">
                    <a:lnL w="12700" cap="flat" cmpd="sng" algn="ctr">
                      <a:solidFill>
                        <a:srgbClr val="00003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0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6028" marR="46028" marT="41564" marB="41564">
                    <a:lnL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0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6028" marR="46028" marT="41564" marB="41564">
                    <a:lnL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0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6028" marR="46028" marT="41564" marB="41564">
                    <a:lnL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3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0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6028" marR="46028" marT="41564" marB="41564">
                    <a:lnL w="12700" cap="flat" cmpd="sng" algn="ctr">
                      <a:solidFill>
                        <a:srgbClr val="00003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0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6028" marR="46028" marT="41564" marB="41564">
                    <a:lnL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0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6028" marR="46028" marT="41564" marB="41564">
                    <a:lnL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0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6028" marR="46028" marT="41564" marB="41564">
                    <a:lnL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32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338393179"/>
                  </a:ext>
                </a:extLst>
              </a:tr>
              <a:tr h="138545">
                <a:tc>
                  <a:txBody>
                    <a:bodyPr/>
                    <a:lstStyle/>
                    <a:p>
                      <a:pPr algn="ctr"/>
                      <a:endParaRPr kumimoji="1" lang="ja-JP" altLang="en-US" sz="110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6028" marR="46028" marT="41564" marB="41564">
                    <a:lnL w="1270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r>
                        <a:rPr kumimoji="1" lang="en-US" altLang="ja-JP" sz="1050" dirty="0">
                          <a:solidFill>
                            <a:srgbClr val="000066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2014.1.1</a:t>
                      </a:r>
                      <a:endParaRPr kumimoji="1" lang="ja-JP" altLang="en-US" sz="105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6028" marR="46028" marT="41564" marB="4156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800" dirty="0">
                        <a:solidFill>
                          <a:srgbClr val="000032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6028" marR="46028" marT="41564" marB="41564">
                    <a:lnL w="1270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3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5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6028" marR="46028" marT="41564" marB="41564">
                    <a:lnL w="1270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kumimoji="1" lang="en-US" altLang="ja-JP" sz="1050" dirty="0">
                          <a:solidFill>
                            <a:srgbClr val="000066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2015.1.1</a:t>
                      </a:r>
                      <a:endParaRPr kumimoji="1" lang="ja-JP" altLang="en-US" sz="105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6028" marR="46028" marT="41564" marB="41564">
                    <a:lnL w="1270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3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6028" marR="46028" marT="41564" marB="4156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3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5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6028" marR="46028" marT="41564" marB="41564">
                    <a:lnL w="1270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5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6028" marR="46028" marT="41564" marB="41564">
                    <a:lnL w="1270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kumimoji="1" lang="en-US" altLang="ja-JP" sz="1050" dirty="0">
                          <a:solidFill>
                            <a:srgbClr val="000066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2016.1.1</a:t>
                      </a:r>
                      <a:endParaRPr kumimoji="1" lang="ja-JP" altLang="en-US" sz="105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6028" marR="46028" marT="41564" marB="41564">
                    <a:lnL w="1270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3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6028" marR="46028" marT="41564" marB="4156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3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5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6028" marR="46028" marT="41564" marB="41564">
                    <a:lnL w="1270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kumimoji="1" lang="en-US" altLang="ja-JP" sz="1050" dirty="0">
                          <a:solidFill>
                            <a:srgbClr val="000066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2016.12.31</a:t>
                      </a:r>
                      <a:endParaRPr kumimoji="1" lang="ja-JP" altLang="en-US" sz="105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6028" marR="46028" marT="41564" marB="41564">
                    <a:lnL w="1270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800" dirty="0">
                        <a:solidFill>
                          <a:srgbClr val="000032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6028" marR="46028" marT="41564" marB="41564">
                    <a:lnL w="1270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3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2522057652"/>
                  </a:ext>
                </a:extLst>
              </a:tr>
            </a:tbl>
          </a:graphicData>
        </a:graphic>
      </p:graphicFrame>
      <p:sp>
        <p:nvSpPr>
          <p:cNvPr id="13" name="コンテンツ プレースホルダー 12">
            <a:extLst>
              <a:ext uri="{FF2B5EF4-FFF2-40B4-BE49-F238E27FC236}">
                <a16:creationId xmlns:a16="http://schemas.microsoft.com/office/drawing/2014/main" xmlns="" id="{0BCDD4E8-F56A-43F9-895C-8E7CD0A3AB6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187624" y="5157192"/>
            <a:ext cx="7499176" cy="1278556"/>
          </a:xfrm>
        </p:spPr>
        <p:txBody>
          <a:bodyPr>
            <a:normAutofit fontScale="92500" lnSpcReduction="10000"/>
          </a:bodyPr>
          <a:lstStyle/>
          <a:p>
            <a:r>
              <a:rPr kumimoji="1" lang="en-US" altLang="ja-JP" dirty="0"/>
              <a:t>2016</a:t>
            </a:r>
            <a:r>
              <a:rPr kumimoji="1" lang="ja-JP" altLang="en-US" dirty="0"/>
              <a:t>年</a:t>
            </a:r>
            <a:r>
              <a:rPr kumimoji="1" lang="en-US" altLang="ja-JP" dirty="0"/>
              <a:t>12</a:t>
            </a:r>
            <a:r>
              <a:rPr kumimoji="1" lang="ja-JP" altLang="en-US" dirty="0"/>
              <a:t>月</a:t>
            </a:r>
            <a:r>
              <a:rPr kumimoji="1" lang="en-US" altLang="ja-JP" dirty="0"/>
              <a:t>31</a:t>
            </a:r>
            <a:r>
              <a:rPr kumimoji="1" lang="ja-JP" altLang="en-US" dirty="0"/>
              <a:t>日時点の・・・・・</a:t>
            </a:r>
            <a:endParaRPr kumimoji="1" lang="en-US" altLang="ja-JP" dirty="0"/>
          </a:p>
          <a:p>
            <a:pPr lvl="1"/>
            <a:r>
              <a:rPr kumimoji="1" lang="ja-JP" altLang="en-US" dirty="0"/>
              <a:t>卒業割合：</a:t>
            </a:r>
            <a:r>
              <a:rPr kumimoji="1" lang="en-US" altLang="ja-JP" dirty="0"/>
              <a:t>6</a:t>
            </a:r>
            <a:r>
              <a:rPr kumimoji="1" lang="ja-JP" altLang="en-US" dirty="0"/>
              <a:t>人</a:t>
            </a:r>
            <a:r>
              <a:rPr kumimoji="1" lang="en-US" altLang="ja-JP" dirty="0"/>
              <a:t>/</a:t>
            </a:r>
            <a:r>
              <a:rPr lang="en-US" altLang="ja-JP" dirty="0"/>
              <a:t>15</a:t>
            </a:r>
            <a:r>
              <a:rPr lang="ja-JP" altLang="en-US" dirty="0"/>
              <a:t>人＝</a:t>
            </a:r>
            <a:r>
              <a:rPr lang="en-US" altLang="ja-JP" dirty="0"/>
              <a:t>0.4</a:t>
            </a:r>
            <a:r>
              <a:rPr lang="ja-JP" altLang="en-US" dirty="0"/>
              <a:t>（</a:t>
            </a:r>
            <a:r>
              <a:rPr lang="en-US" altLang="ja-JP" dirty="0"/>
              <a:t>40</a:t>
            </a:r>
            <a:r>
              <a:rPr lang="ja-JP" altLang="en-US" dirty="0"/>
              <a:t>％）</a:t>
            </a:r>
            <a:endParaRPr kumimoji="1" lang="en-US" altLang="ja-JP" dirty="0"/>
          </a:p>
          <a:p>
            <a:pPr lvl="1"/>
            <a:r>
              <a:rPr kumimoji="1" lang="ja-JP" altLang="en-US" dirty="0"/>
              <a:t>卒業率：</a:t>
            </a:r>
            <a:r>
              <a:rPr kumimoji="1" lang="en-US" altLang="ja-JP" dirty="0"/>
              <a:t>6</a:t>
            </a:r>
            <a:r>
              <a:rPr kumimoji="1" lang="ja-JP" altLang="en-US" dirty="0"/>
              <a:t>人</a:t>
            </a:r>
            <a:r>
              <a:rPr kumimoji="1" lang="en-US" altLang="ja-JP" dirty="0"/>
              <a:t>/38.5</a:t>
            </a:r>
            <a:r>
              <a:rPr kumimoji="1" lang="ja-JP" altLang="en-US" dirty="0"/>
              <a:t>人年</a:t>
            </a:r>
            <a:endParaRPr kumimoji="1" lang="en-US" altLang="ja-JP" dirty="0"/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xmlns="" id="{311B7D1A-3B1D-4F5F-BD75-74DFB9062299}"/>
              </a:ext>
            </a:extLst>
          </p:cNvPr>
          <p:cNvSpPr txBox="1"/>
          <p:nvPr/>
        </p:nvSpPr>
        <p:spPr>
          <a:xfrm>
            <a:off x="7364253" y="996987"/>
            <a:ext cx="54373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dirty="0">
                <a:solidFill>
                  <a:srgbClr val="00006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卒業</a:t>
            </a: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xmlns="" id="{10435992-50C3-4300-96CE-19DF8F29A3C9}"/>
              </a:ext>
            </a:extLst>
          </p:cNvPr>
          <p:cNvSpPr txBox="1"/>
          <p:nvPr/>
        </p:nvSpPr>
        <p:spPr>
          <a:xfrm>
            <a:off x="7360766" y="2074970"/>
            <a:ext cx="54373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dirty="0">
                <a:solidFill>
                  <a:srgbClr val="00006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卒業</a:t>
            </a:r>
          </a:p>
        </p:txBody>
      </p:sp>
      <p:grpSp>
        <p:nvGrpSpPr>
          <p:cNvPr id="12" name="グループ化 11">
            <a:extLst>
              <a:ext uri="{FF2B5EF4-FFF2-40B4-BE49-F238E27FC236}">
                <a16:creationId xmlns:a16="http://schemas.microsoft.com/office/drawing/2014/main" xmlns="" id="{4598C17B-4ADF-4177-8192-C0A11E83FC27}"/>
              </a:ext>
            </a:extLst>
          </p:cNvPr>
          <p:cNvGrpSpPr/>
          <p:nvPr/>
        </p:nvGrpSpPr>
        <p:grpSpPr>
          <a:xfrm>
            <a:off x="2799418" y="917598"/>
            <a:ext cx="4601061" cy="3884158"/>
            <a:chOff x="2799418" y="917598"/>
            <a:chExt cx="4601061" cy="3884158"/>
          </a:xfrm>
        </p:grpSpPr>
        <p:sp>
          <p:nvSpPr>
            <p:cNvPr id="2" name="楕円 1">
              <a:extLst>
                <a:ext uri="{FF2B5EF4-FFF2-40B4-BE49-F238E27FC236}">
                  <a16:creationId xmlns:a16="http://schemas.microsoft.com/office/drawing/2014/main" xmlns="" id="{11535A9A-4644-405B-8B9F-0760BF5F7F14}"/>
                </a:ext>
              </a:extLst>
            </p:cNvPr>
            <p:cNvSpPr/>
            <p:nvPr/>
          </p:nvSpPr>
          <p:spPr>
            <a:xfrm>
              <a:off x="7254052" y="917598"/>
              <a:ext cx="144016" cy="144016"/>
            </a:xfrm>
            <a:prstGeom prst="ellipse">
              <a:avLst/>
            </a:prstGeom>
            <a:solidFill>
              <a:srgbClr val="00006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" name="楕円 5">
              <a:extLst>
                <a:ext uri="{FF2B5EF4-FFF2-40B4-BE49-F238E27FC236}">
                  <a16:creationId xmlns:a16="http://schemas.microsoft.com/office/drawing/2014/main" xmlns="" id="{99EF5A41-1534-4037-97E3-281FE5E5AD62}"/>
                </a:ext>
              </a:extLst>
            </p:cNvPr>
            <p:cNvSpPr/>
            <p:nvPr/>
          </p:nvSpPr>
          <p:spPr>
            <a:xfrm>
              <a:off x="5039560" y="1718975"/>
              <a:ext cx="144016" cy="144016"/>
            </a:xfrm>
            <a:prstGeom prst="ellipse">
              <a:avLst/>
            </a:prstGeom>
            <a:solidFill>
              <a:srgbClr val="00006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" name="楕円 6">
              <a:extLst>
                <a:ext uri="{FF2B5EF4-FFF2-40B4-BE49-F238E27FC236}">
                  <a16:creationId xmlns:a16="http://schemas.microsoft.com/office/drawing/2014/main" xmlns="" id="{1069D906-B45D-4411-93A7-6ECD246C98FE}"/>
                </a:ext>
              </a:extLst>
            </p:cNvPr>
            <p:cNvSpPr/>
            <p:nvPr/>
          </p:nvSpPr>
          <p:spPr>
            <a:xfrm>
              <a:off x="7256463" y="2247609"/>
              <a:ext cx="144016" cy="144016"/>
            </a:xfrm>
            <a:prstGeom prst="ellipse">
              <a:avLst/>
            </a:prstGeom>
            <a:solidFill>
              <a:srgbClr val="00006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" name="楕円 7">
              <a:extLst>
                <a:ext uri="{FF2B5EF4-FFF2-40B4-BE49-F238E27FC236}">
                  <a16:creationId xmlns:a16="http://schemas.microsoft.com/office/drawing/2014/main" xmlns="" id="{A5EF2E8C-75FC-4EDC-A14E-10FE5E40D036}"/>
                </a:ext>
              </a:extLst>
            </p:cNvPr>
            <p:cNvSpPr/>
            <p:nvPr/>
          </p:nvSpPr>
          <p:spPr>
            <a:xfrm>
              <a:off x="3923928" y="2519530"/>
              <a:ext cx="144016" cy="144016"/>
            </a:xfrm>
            <a:prstGeom prst="ellipse">
              <a:avLst/>
            </a:prstGeom>
            <a:solidFill>
              <a:srgbClr val="00006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" name="楕円 8">
              <a:extLst>
                <a:ext uri="{FF2B5EF4-FFF2-40B4-BE49-F238E27FC236}">
                  <a16:creationId xmlns:a16="http://schemas.microsoft.com/office/drawing/2014/main" xmlns="" id="{C974E579-B63B-4AC2-AD53-E358FD7CF3BB}"/>
                </a:ext>
              </a:extLst>
            </p:cNvPr>
            <p:cNvSpPr/>
            <p:nvPr/>
          </p:nvSpPr>
          <p:spPr>
            <a:xfrm>
              <a:off x="6156176" y="3041608"/>
              <a:ext cx="144016" cy="144016"/>
            </a:xfrm>
            <a:prstGeom prst="ellipse">
              <a:avLst/>
            </a:prstGeom>
            <a:solidFill>
              <a:srgbClr val="00006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" name="楕円 9">
              <a:extLst>
                <a:ext uri="{FF2B5EF4-FFF2-40B4-BE49-F238E27FC236}">
                  <a16:creationId xmlns:a16="http://schemas.microsoft.com/office/drawing/2014/main" xmlns="" id="{0267C52B-8EA2-4DA0-8C12-EF29812DC79A}"/>
                </a:ext>
              </a:extLst>
            </p:cNvPr>
            <p:cNvSpPr/>
            <p:nvPr/>
          </p:nvSpPr>
          <p:spPr>
            <a:xfrm>
              <a:off x="2799418" y="4657740"/>
              <a:ext cx="144016" cy="144016"/>
            </a:xfrm>
            <a:prstGeom prst="ellipse">
              <a:avLst/>
            </a:prstGeom>
            <a:solidFill>
              <a:srgbClr val="00006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6" name="テキスト ボックス 15">
              <a:extLst>
                <a:ext uri="{FF2B5EF4-FFF2-40B4-BE49-F238E27FC236}">
                  <a16:creationId xmlns:a16="http://schemas.microsoft.com/office/drawing/2014/main" xmlns="" id="{2F2550C2-2B26-4148-9F13-8D01D26945CD}"/>
                </a:ext>
              </a:extLst>
            </p:cNvPr>
            <p:cNvSpPr txBox="1"/>
            <p:nvPr/>
          </p:nvSpPr>
          <p:spPr>
            <a:xfrm>
              <a:off x="5076056" y="1544108"/>
              <a:ext cx="543739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1400" dirty="0">
                  <a:solidFill>
                    <a:srgbClr val="000066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卒業</a:t>
              </a:r>
            </a:p>
          </p:txBody>
        </p:sp>
        <p:sp>
          <p:nvSpPr>
            <p:cNvPr id="17" name="テキスト ボックス 16">
              <a:extLst>
                <a:ext uri="{FF2B5EF4-FFF2-40B4-BE49-F238E27FC236}">
                  <a16:creationId xmlns:a16="http://schemas.microsoft.com/office/drawing/2014/main" xmlns="" id="{43407A9B-DFDE-462A-8BA8-3859C61D8DF5}"/>
                </a:ext>
              </a:extLst>
            </p:cNvPr>
            <p:cNvSpPr txBox="1"/>
            <p:nvPr/>
          </p:nvSpPr>
          <p:spPr>
            <a:xfrm>
              <a:off x="3995936" y="2339007"/>
              <a:ext cx="543739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1400" dirty="0">
                  <a:solidFill>
                    <a:srgbClr val="000066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卒業</a:t>
              </a:r>
            </a:p>
          </p:txBody>
        </p:sp>
        <p:sp>
          <p:nvSpPr>
            <p:cNvPr id="19" name="テキスト ボックス 18">
              <a:extLst>
                <a:ext uri="{FF2B5EF4-FFF2-40B4-BE49-F238E27FC236}">
                  <a16:creationId xmlns:a16="http://schemas.microsoft.com/office/drawing/2014/main" xmlns="" id="{474EDC3A-9570-4B20-B2B5-3D68A2CAE3EB}"/>
                </a:ext>
              </a:extLst>
            </p:cNvPr>
            <p:cNvSpPr txBox="1"/>
            <p:nvPr/>
          </p:nvSpPr>
          <p:spPr>
            <a:xfrm>
              <a:off x="6241756" y="2868969"/>
              <a:ext cx="543739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1400" dirty="0">
                  <a:solidFill>
                    <a:srgbClr val="000066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卒業</a:t>
              </a:r>
            </a:p>
          </p:txBody>
        </p:sp>
        <p:sp>
          <p:nvSpPr>
            <p:cNvPr id="20" name="テキスト ボックス 19">
              <a:extLst>
                <a:ext uri="{FF2B5EF4-FFF2-40B4-BE49-F238E27FC236}">
                  <a16:creationId xmlns:a16="http://schemas.microsoft.com/office/drawing/2014/main" xmlns="" id="{E37068F6-6603-48D7-A134-63DAA8648907}"/>
                </a:ext>
              </a:extLst>
            </p:cNvPr>
            <p:cNvSpPr txBox="1"/>
            <p:nvPr/>
          </p:nvSpPr>
          <p:spPr>
            <a:xfrm>
              <a:off x="2915816" y="4472407"/>
              <a:ext cx="54373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1400" dirty="0">
                  <a:solidFill>
                    <a:srgbClr val="000066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卒業</a:t>
              </a:r>
            </a:p>
          </p:txBody>
        </p:sp>
      </p:grp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xmlns="" id="{00418E8A-D4A1-4F85-BF87-2833A59570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BD923-67C3-41E9-957C-8E47AB11A637}" type="slidenum">
              <a:rPr kumimoji="1" lang="ja-JP" altLang="en-US" smtClean="0"/>
              <a:pPr/>
              <a:t>33</a:t>
            </a:fld>
            <a:endParaRPr kumimoji="1" lang="ja-JP" altLang="en-US"/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xmlns="" id="{C44A442A-C3D3-45E6-8174-3A8D4DCA3F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ja-JP" altLang="en-US"/>
              <a:t>製作者：柿崎真沙子</a:t>
            </a:r>
          </a:p>
        </p:txBody>
      </p:sp>
    </p:spTree>
    <p:extLst>
      <p:ext uri="{BB962C8B-B14F-4D97-AF65-F5344CB8AC3E}">
        <p14:creationId xmlns:p14="http://schemas.microsoft.com/office/powerpoint/2010/main" val="10195200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ja-JP" altLang="en-US" dirty="0"/>
              <a:t>データの種類を把握する</a:t>
            </a:r>
          </a:p>
        </p:txBody>
      </p:sp>
      <p:sp>
        <p:nvSpPr>
          <p:cNvPr id="18435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ja-JP" altLang="en-US" dirty="0"/>
              <a:t>データの種類によって、それ以降の統計処理が全く異なる</a:t>
            </a:r>
            <a:endParaRPr lang="en-US" altLang="ja-JP" dirty="0"/>
          </a:p>
          <a:p>
            <a:pPr eaLnBrk="1" hangingPunct="1"/>
            <a:r>
              <a:rPr lang="ja-JP" altLang="en-US" dirty="0"/>
              <a:t>統計ソフトを利用する場合、「データの種類を決めてくれ」とソフトに要求されることも</a:t>
            </a:r>
            <a:endParaRPr lang="en-US" altLang="ja-JP" dirty="0"/>
          </a:p>
          <a:p>
            <a:pPr eaLnBrk="1" hangingPunct="1"/>
            <a:endParaRPr lang="en-US" altLang="ja-JP" dirty="0"/>
          </a:p>
          <a:p>
            <a:pPr eaLnBrk="1" hangingPunct="1"/>
            <a:endParaRPr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fld id="{97662EA5-9254-431B-9085-B725995D984E}" type="slidenum">
              <a:rPr lang="ja-JP" altLang="en-US">
                <a:solidFill>
                  <a:srgbClr val="898989"/>
                </a:solidFill>
              </a:rPr>
              <a:pPr eaLnBrk="1" hangingPunct="1"/>
              <a:t>4</a:t>
            </a:fld>
            <a:endParaRPr lang="ja-JP" altLang="en-US">
              <a:solidFill>
                <a:srgbClr val="898989"/>
              </a:solidFill>
            </a:endParaRP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xmlns="" id="{F87FE21A-DCA4-44DF-9F36-6788D7DF2C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ja-JP" altLang="en-US"/>
              <a:t>製作者：柿崎真沙子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6943875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>
            <a:extLst>
              <a:ext uri="{FF2B5EF4-FFF2-40B4-BE49-F238E27FC236}">
                <a16:creationId xmlns:a16="http://schemas.microsoft.com/office/drawing/2014/main" xmlns="" id="{FA9DBD17-A54A-4117-ACC0-4A75D13630EE}"/>
              </a:ext>
            </a:extLst>
          </p:cNvPr>
          <p:cNvSpPr/>
          <p:nvPr/>
        </p:nvSpPr>
        <p:spPr>
          <a:xfrm>
            <a:off x="457200" y="2967872"/>
            <a:ext cx="2592288" cy="83776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ja-JP" altLang="en-US" sz="1400" b="1" dirty="0">
                <a:solidFill>
                  <a:srgbClr val="00006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量的</a:t>
            </a:r>
            <a:r>
              <a:rPr lang="ja-JP" altLang="en-US" sz="1400" dirty="0">
                <a:solidFill>
                  <a:srgbClr val="00006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（数字で関連しない）か</a:t>
            </a:r>
            <a:r>
              <a:rPr lang="ja-JP" altLang="en-US" sz="1400" b="1" dirty="0">
                <a:solidFill>
                  <a:srgbClr val="00006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質的（</a:t>
            </a:r>
            <a:r>
              <a:rPr lang="ja-JP" altLang="en-US" sz="1400" dirty="0">
                <a:solidFill>
                  <a:srgbClr val="00006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数字上相互に関連）か</a:t>
            </a:r>
            <a:endParaRPr lang="en-US" altLang="ja-JP" sz="1400" dirty="0">
              <a:solidFill>
                <a:srgbClr val="000066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xmlns="" id="{D50B21CB-4E05-4357-8B95-B2EB8D406E02}"/>
              </a:ext>
            </a:extLst>
          </p:cNvPr>
          <p:cNvSpPr/>
          <p:nvPr/>
        </p:nvSpPr>
        <p:spPr>
          <a:xfrm>
            <a:off x="3730116" y="4863252"/>
            <a:ext cx="2664296" cy="77408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ja-JP" altLang="en-US" sz="1400" dirty="0">
                <a:solidFill>
                  <a:srgbClr val="00006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数値の</a:t>
            </a:r>
            <a:r>
              <a:rPr lang="ja-JP" altLang="en-US" sz="1400" b="1" dirty="0">
                <a:solidFill>
                  <a:srgbClr val="00006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差のみ</a:t>
            </a:r>
            <a:r>
              <a:rPr lang="ja-JP" altLang="en-US" sz="1400" dirty="0">
                <a:solidFill>
                  <a:srgbClr val="00006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に意味があるか</a:t>
            </a:r>
            <a:endParaRPr lang="en-US" altLang="ja-JP" sz="1400" dirty="0">
              <a:solidFill>
                <a:srgbClr val="000066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/>
            <a:r>
              <a:rPr lang="ja-JP" altLang="en-US" sz="1400" dirty="0">
                <a:solidFill>
                  <a:srgbClr val="00006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数値の</a:t>
            </a:r>
            <a:r>
              <a:rPr lang="ja-JP" altLang="en-US" sz="1400" b="1" dirty="0">
                <a:solidFill>
                  <a:srgbClr val="00006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差と比</a:t>
            </a:r>
            <a:r>
              <a:rPr lang="ja-JP" altLang="en-US" sz="1400" dirty="0">
                <a:solidFill>
                  <a:srgbClr val="00006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に意味があるか</a:t>
            </a: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xmlns="" id="{03D5751E-6546-4AEC-91F6-11ABE966F0EF}"/>
              </a:ext>
            </a:extLst>
          </p:cNvPr>
          <p:cNvSpPr/>
          <p:nvPr/>
        </p:nvSpPr>
        <p:spPr>
          <a:xfrm>
            <a:off x="4198422" y="2282840"/>
            <a:ext cx="1727684" cy="84154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kumimoji="1" lang="ja-JP" altLang="en-US" sz="1400" dirty="0">
                <a:solidFill>
                  <a:srgbClr val="00006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順序に意味が</a:t>
            </a:r>
            <a:r>
              <a:rPr kumimoji="1" lang="ja-JP" altLang="en-US" sz="1400" b="1" dirty="0">
                <a:solidFill>
                  <a:srgbClr val="00006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ある</a:t>
            </a:r>
            <a:endParaRPr kumimoji="1" lang="en-US" altLang="ja-JP" sz="1400" b="1" dirty="0">
              <a:solidFill>
                <a:srgbClr val="000066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/>
            <a:r>
              <a:rPr lang="ja-JP" altLang="en-US" sz="1400" dirty="0">
                <a:solidFill>
                  <a:srgbClr val="00006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順序に意味が</a:t>
            </a:r>
            <a:r>
              <a:rPr lang="ja-JP" altLang="en-US" sz="1400" b="1" dirty="0">
                <a:solidFill>
                  <a:srgbClr val="00006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ない</a:t>
            </a:r>
            <a:endParaRPr kumimoji="1" lang="ja-JP" altLang="en-US" sz="1400" b="1" dirty="0">
              <a:solidFill>
                <a:srgbClr val="000066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graphicFrame>
        <p:nvGraphicFramePr>
          <p:cNvPr id="5" name="コンテンツ プレースホルダー 4">
            <a:extLst>
              <a:ext uri="{FF2B5EF4-FFF2-40B4-BE49-F238E27FC236}">
                <a16:creationId xmlns:a16="http://schemas.microsoft.com/office/drawing/2014/main" xmlns="" id="{6D2F0947-C0EF-46E0-BE0E-3C64C07CC57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95703596"/>
              </p:ext>
            </p:extLst>
          </p:nvPr>
        </p:nvGraphicFramePr>
        <p:xfrm>
          <a:off x="0" y="1635882"/>
          <a:ext cx="8856984" cy="48894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タイトル 1">
            <a:extLst>
              <a:ext uri="{FF2B5EF4-FFF2-40B4-BE49-F238E27FC236}">
                <a16:creationId xmlns:a16="http://schemas.microsoft.com/office/drawing/2014/main" xmlns="" id="{E96D045C-46A5-405B-B064-3CF00C62D9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データの種類</a:t>
            </a: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xmlns="" id="{F3D050D1-A03A-49D0-B1D0-94D907A0FF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BD923-67C3-41E9-957C-8E47AB11A637}" type="slidenum">
              <a:rPr kumimoji="1" lang="ja-JP" altLang="en-US" smtClean="0"/>
              <a:pPr/>
              <a:t>5</a:t>
            </a:fld>
            <a:endParaRPr kumimoji="1" lang="ja-JP" altLang="en-US" dirty="0"/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xmlns="" id="{817A52EA-5556-4158-A93D-995641AC42DC}"/>
              </a:ext>
            </a:extLst>
          </p:cNvPr>
          <p:cNvSpPr/>
          <p:nvPr/>
        </p:nvSpPr>
        <p:spPr>
          <a:xfrm>
            <a:off x="2764362" y="2285662"/>
            <a:ext cx="720080" cy="324036"/>
          </a:xfrm>
          <a:prstGeom prst="rect">
            <a:avLst/>
          </a:prstGeom>
          <a:solidFill>
            <a:schemeClr val="bg1">
              <a:lumMod val="85000"/>
            </a:schemeClr>
          </a:solidFill>
          <a:ln w="19050">
            <a:solidFill>
              <a:srgbClr val="00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>
                <a:solidFill>
                  <a:srgbClr val="00006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質的</a:t>
            </a: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xmlns="" id="{BC661F54-8E1D-46CE-9A7C-D5C1BC35734E}"/>
              </a:ext>
            </a:extLst>
          </p:cNvPr>
          <p:cNvSpPr/>
          <p:nvPr/>
        </p:nvSpPr>
        <p:spPr>
          <a:xfrm>
            <a:off x="2764362" y="3989293"/>
            <a:ext cx="720080" cy="324036"/>
          </a:xfrm>
          <a:prstGeom prst="rect">
            <a:avLst/>
          </a:prstGeom>
          <a:solidFill>
            <a:schemeClr val="bg1">
              <a:lumMod val="85000"/>
            </a:schemeClr>
          </a:solidFill>
          <a:ln w="19050">
            <a:solidFill>
              <a:srgbClr val="00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0" dirty="0">
                <a:solidFill>
                  <a:srgbClr val="00006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量</a:t>
            </a:r>
            <a:r>
              <a:rPr kumimoji="1" lang="ja-JP" altLang="en-US" sz="1400" dirty="0">
                <a:solidFill>
                  <a:srgbClr val="00006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的</a:t>
            </a: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xmlns="" id="{6569251C-4DFB-4DD7-886D-0C268898080B}"/>
              </a:ext>
            </a:extLst>
          </p:cNvPr>
          <p:cNvSpPr/>
          <p:nvPr/>
        </p:nvSpPr>
        <p:spPr>
          <a:xfrm>
            <a:off x="6015797" y="2317656"/>
            <a:ext cx="720080" cy="324036"/>
          </a:xfrm>
          <a:prstGeom prst="rect">
            <a:avLst/>
          </a:prstGeom>
          <a:solidFill>
            <a:schemeClr val="bg1">
              <a:lumMod val="85000"/>
            </a:schemeClr>
          </a:solidFill>
          <a:ln w="19050">
            <a:solidFill>
              <a:srgbClr val="00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0" dirty="0">
                <a:solidFill>
                  <a:srgbClr val="00006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ある</a:t>
            </a:r>
            <a:endParaRPr kumimoji="1" lang="ja-JP" altLang="en-US" sz="1400" dirty="0">
              <a:solidFill>
                <a:srgbClr val="000066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xmlns="" id="{B261F183-242A-4DAC-BF78-B05B92B5CD6C}"/>
              </a:ext>
            </a:extLst>
          </p:cNvPr>
          <p:cNvSpPr/>
          <p:nvPr/>
        </p:nvSpPr>
        <p:spPr>
          <a:xfrm>
            <a:off x="6015797" y="3224737"/>
            <a:ext cx="720080" cy="324036"/>
          </a:xfrm>
          <a:prstGeom prst="rect">
            <a:avLst/>
          </a:prstGeom>
          <a:solidFill>
            <a:schemeClr val="bg1">
              <a:lumMod val="85000"/>
            </a:schemeClr>
          </a:solidFill>
          <a:ln w="19050">
            <a:solidFill>
              <a:srgbClr val="00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0" dirty="0">
                <a:solidFill>
                  <a:srgbClr val="00006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ない</a:t>
            </a:r>
            <a:endParaRPr kumimoji="1" lang="ja-JP" altLang="en-US" sz="1400" dirty="0">
              <a:solidFill>
                <a:srgbClr val="000066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xmlns="" id="{60B1CB9D-45FA-46A9-8AD3-ABAF86C4EEA4}"/>
              </a:ext>
            </a:extLst>
          </p:cNvPr>
          <p:cNvSpPr/>
          <p:nvPr/>
        </p:nvSpPr>
        <p:spPr>
          <a:xfrm>
            <a:off x="6015797" y="4237516"/>
            <a:ext cx="720080" cy="324036"/>
          </a:xfrm>
          <a:prstGeom prst="rect">
            <a:avLst/>
          </a:prstGeom>
          <a:solidFill>
            <a:schemeClr val="bg1">
              <a:lumMod val="85000"/>
            </a:schemeClr>
          </a:solidFill>
          <a:ln w="19050">
            <a:solidFill>
              <a:srgbClr val="00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>
                <a:solidFill>
                  <a:srgbClr val="00006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差のみ</a:t>
            </a:r>
          </a:p>
        </p:txBody>
      </p: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xmlns="" id="{FEBCF82C-49F2-4F0D-8F8E-3AE7C9036E53}"/>
              </a:ext>
            </a:extLst>
          </p:cNvPr>
          <p:cNvSpPr/>
          <p:nvPr/>
        </p:nvSpPr>
        <p:spPr>
          <a:xfrm>
            <a:off x="6015797" y="5693958"/>
            <a:ext cx="720080" cy="324036"/>
          </a:xfrm>
          <a:prstGeom prst="rect">
            <a:avLst/>
          </a:prstGeom>
          <a:solidFill>
            <a:schemeClr val="bg1">
              <a:lumMod val="85000"/>
            </a:schemeClr>
          </a:solidFill>
          <a:ln w="19050">
            <a:solidFill>
              <a:srgbClr val="00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0" dirty="0">
                <a:solidFill>
                  <a:srgbClr val="00006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差と比</a:t>
            </a:r>
            <a:endParaRPr kumimoji="1" lang="ja-JP" altLang="en-US" sz="1400" dirty="0">
              <a:solidFill>
                <a:srgbClr val="000066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xmlns="" id="{28B20E73-BFD2-490D-B56E-3687CD1E27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ja-JP" altLang="en-US"/>
              <a:t>製作者：柿崎真沙子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8201458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>
              <a:defRPr/>
            </a:pPr>
            <a:r>
              <a:rPr lang="ja-JP" altLang="en-US" dirty="0"/>
              <a:t>データの種類と要約値の種類</a:t>
            </a:r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fld id="{C4E17EBD-7A78-4F82-9B9E-D13033A65FC2}" type="slidenum">
              <a:rPr lang="ja-JP" altLang="en-US">
                <a:solidFill>
                  <a:srgbClr val="898989"/>
                </a:solidFill>
              </a:rPr>
              <a:pPr eaLnBrk="1" hangingPunct="1"/>
              <a:t>6</a:t>
            </a:fld>
            <a:endParaRPr lang="ja-JP" altLang="en-US">
              <a:solidFill>
                <a:srgbClr val="898989"/>
              </a:solidFill>
            </a:endParaRPr>
          </a:p>
        </p:txBody>
      </p:sp>
      <p:graphicFrame>
        <p:nvGraphicFramePr>
          <p:cNvPr id="3" name="コンテンツ プレースホルダー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61596640"/>
              </p:ext>
            </p:extLst>
          </p:nvPr>
        </p:nvGraphicFramePr>
        <p:xfrm>
          <a:off x="260497" y="1700808"/>
          <a:ext cx="8575951" cy="462131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xmlns="" val="1369684669"/>
                    </a:ext>
                  </a:extLst>
                </a:gridCol>
                <a:gridCol w="1267992">
                  <a:extLst>
                    <a:ext uri="{9D8B030D-6E8A-4147-A177-3AD203B41FA5}">
                      <a16:colId xmlns:a16="http://schemas.microsoft.com/office/drawing/2014/main" xmlns="" val="2571506398"/>
                    </a:ext>
                  </a:extLst>
                </a:gridCol>
                <a:gridCol w="3285011">
                  <a:extLst>
                    <a:ext uri="{9D8B030D-6E8A-4147-A177-3AD203B41FA5}">
                      <a16:colId xmlns:a16="http://schemas.microsoft.com/office/drawing/2014/main" xmlns="" val="1692829816"/>
                    </a:ext>
                  </a:extLst>
                </a:gridCol>
                <a:gridCol w="1015864">
                  <a:extLst>
                    <a:ext uri="{9D8B030D-6E8A-4147-A177-3AD203B41FA5}">
                      <a16:colId xmlns:a16="http://schemas.microsoft.com/office/drawing/2014/main" xmlns="" val="3690153240"/>
                    </a:ext>
                  </a:extLst>
                </a:gridCol>
                <a:gridCol w="1015864">
                  <a:extLst>
                    <a:ext uri="{9D8B030D-6E8A-4147-A177-3AD203B41FA5}">
                      <a16:colId xmlns:a16="http://schemas.microsoft.com/office/drawing/2014/main" xmlns="" val="848725170"/>
                    </a:ext>
                  </a:extLst>
                </a:gridCol>
                <a:gridCol w="1534020">
                  <a:extLst>
                    <a:ext uri="{9D8B030D-6E8A-4147-A177-3AD203B41FA5}">
                      <a16:colId xmlns:a16="http://schemas.microsoft.com/office/drawing/2014/main" xmlns="" val="2592760458"/>
                    </a:ext>
                  </a:extLst>
                </a:gridCol>
              </a:tblGrid>
              <a:tr h="457601">
                <a:tc>
                  <a:txBody>
                    <a:bodyPr/>
                    <a:lstStyle/>
                    <a:p>
                      <a:pPr algn="ctr"/>
                      <a:endParaRPr kumimoji="1" lang="ja-JP" altLang="en-US" b="0" i="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b="0" i="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0" i="0" dirty="0">
                          <a:solidFill>
                            <a:srgbClr val="000066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意味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0" i="0" dirty="0">
                          <a:solidFill>
                            <a:srgbClr val="000066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例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0" i="0" dirty="0">
                          <a:solidFill>
                            <a:srgbClr val="000066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要約値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0" i="0" dirty="0">
                          <a:solidFill>
                            <a:srgbClr val="000066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演算</a:t>
                      </a:r>
                    </a:p>
                  </a:txBody>
                  <a:tcPr anchor="ctr">
                    <a:lnL>
                      <a:noFill/>
                    </a:lnL>
                    <a:lnR w="19050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2820834412"/>
                  </a:ext>
                </a:extLst>
              </a:tr>
              <a:tr h="872505">
                <a:tc rowSpan="2">
                  <a:txBody>
                    <a:bodyPr/>
                    <a:lstStyle/>
                    <a:p>
                      <a:pPr algn="ctr"/>
                      <a:r>
                        <a:rPr lang="ja-JP" altLang="en-US" b="1" i="0" dirty="0">
                          <a:solidFill>
                            <a:srgbClr val="000066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カテゴリー変数</a:t>
                      </a:r>
                      <a:endParaRPr kumimoji="1" lang="ja-JP" altLang="en-US" b="1" i="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vert="eaVert" anchor="ctr">
                    <a:lnL w="19050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b="0" i="0" dirty="0">
                          <a:solidFill>
                            <a:srgbClr val="000066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順序尺度</a:t>
                      </a:r>
                    </a:p>
                  </a:txBody>
                  <a:tcPr anchor="ctr">
                    <a:lnL w="19050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800" b="0" i="0" kern="1200" dirty="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大小関係にのみ意味がある</a:t>
                      </a:r>
                      <a:endParaRPr kumimoji="1" lang="en-US" altLang="ja-JP" sz="1800" b="0" i="0" kern="1200" dirty="0">
                        <a:solidFill>
                          <a:srgbClr val="000066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sz="1800" b="0" i="0" kern="1200" dirty="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順序にも意味がある</a:t>
                      </a:r>
                      <a:endParaRPr kumimoji="1" lang="ja-JP" altLang="en-US" b="0" i="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b="0" i="0" dirty="0">
                          <a:solidFill>
                            <a:srgbClr val="000066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薬効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800" b="0" i="0" kern="1200" dirty="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度数</a:t>
                      </a:r>
                      <a:endParaRPr kumimoji="1" lang="en-US" altLang="ja-JP" sz="1800" b="0" i="0" kern="1200" dirty="0">
                        <a:solidFill>
                          <a:srgbClr val="000066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sz="1800" b="0" i="0" kern="1200" dirty="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最頻値</a:t>
                      </a:r>
                      <a:endParaRPr kumimoji="1" lang="en-US" altLang="ja-JP" sz="1800" b="0" i="0" kern="1200" dirty="0">
                        <a:solidFill>
                          <a:srgbClr val="000066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sz="1800" b="0" i="0" kern="1200" dirty="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中央値</a:t>
                      </a:r>
                      <a:endParaRPr kumimoji="1" lang="ja-JP" altLang="en-US" b="0" i="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800" b="0" i="0" kern="1200" dirty="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大小の比較</a:t>
                      </a:r>
                      <a:endParaRPr kumimoji="1" lang="ja-JP" altLang="en-US" b="0" i="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lnL>
                      <a:noFill/>
                    </a:lnL>
                    <a:lnR w="19050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994125154"/>
                  </a:ext>
                </a:extLst>
              </a:tr>
              <a:tr h="871870"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b="0" i="0" dirty="0">
                          <a:solidFill>
                            <a:srgbClr val="000066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名義尺度</a:t>
                      </a:r>
                    </a:p>
                  </a:txBody>
                  <a:tcPr anchor="ctr">
                    <a:lnL w="19050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b="0" i="0" dirty="0">
                          <a:solidFill>
                            <a:srgbClr val="000066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区別することに意味がある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b="0" i="0" dirty="0">
                          <a:solidFill>
                            <a:srgbClr val="000066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疾患名</a:t>
                      </a:r>
                      <a:endParaRPr kumimoji="1" lang="en-US" altLang="ja-JP" b="0" i="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b="0" i="0" dirty="0">
                          <a:solidFill>
                            <a:srgbClr val="000066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血液型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800" b="0" i="0" kern="1200" dirty="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度数</a:t>
                      </a:r>
                      <a:endParaRPr kumimoji="1" lang="en-US" altLang="ja-JP" sz="1800" b="0" i="0" kern="1200" dirty="0">
                        <a:solidFill>
                          <a:srgbClr val="000066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sz="1800" b="0" i="0" kern="1200" dirty="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最頻値</a:t>
                      </a:r>
                      <a:endParaRPr kumimoji="1" lang="ja-JP" altLang="en-US" b="0" i="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b="0" i="0" dirty="0">
                          <a:solidFill>
                            <a:srgbClr val="000066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演算不可</a:t>
                      </a:r>
                    </a:p>
                  </a:txBody>
                  <a:tcPr anchor="ctr">
                    <a:lnL>
                      <a:noFill/>
                    </a:lnL>
                    <a:lnR w="19050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768177118"/>
                  </a:ext>
                </a:extLst>
              </a:tr>
              <a:tr h="872505">
                <a:tc rowSpan="2">
                  <a:txBody>
                    <a:bodyPr/>
                    <a:lstStyle/>
                    <a:p>
                      <a:pPr algn="ctr"/>
                      <a:r>
                        <a:rPr lang="ja-JP" altLang="en-US" b="1" i="0" dirty="0">
                          <a:solidFill>
                            <a:srgbClr val="000066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連続変数</a:t>
                      </a:r>
                      <a:endParaRPr kumimoji="1" lang="ja-JP" altLang="en-US" b="1" i="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vert="eaVert" anchor="ctr">
                    <a:lnL w="19050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b="0" i="0" dirty="0">
                          <a:solidFill>
                            <a:srgbClr val="000066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間隔尺度</a:t>
                      </a:r>
                    </a:p>
                  </a:txBody>
                  <a:tcPr anchor="ctr">
                    <a:lnL w="19050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800" b="0" i="0" kern="1200" dirty="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数値の差のみに意味がある</a:t>
                      </a:r>
                      <a:endParaRPr kumimoji="1" lang="ja-JP" altLang="en-US" b="0" i="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b="0" i="0" dirty="0">
                          <a:solidFill>
                            <a:srgbClr val="000066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温度</a:t>
                      </a:r>
                      <a:endParaRPr lang="en-US" altLang="ja-JP" b="0" i="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b="0" i="0" dirty="0">
                          <a:solidFill>
                            <a:srgbClr val="000066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日付</a:t>
                      </a:r>
                      <a:endParaRPr lang="en-US" altLang="ja-JP" b="0" i="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pPr algn="l"/>
                      <a:endParaRPr kumimoji="1" lang="ja-JP" altLang="en-US" b="0" i="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800" b="0" i="0" kern="1200" dirty="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度数</a:t>
                      </a:r>
                      <a:endParaRPr kumimoji="1" lang="en-US" altLang="ja-JP" sz="1800" b="0" i="0" kern="1200" dirty="0">
                        <a:solidFill>
                          <a:srgbClr val="000066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sz="1800" b="0" i="0" kern="1200" dirty="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最頻値</a:t>
                      </a:r>
                      <a:endParaRPr kumimoji="1" lang="en-US" altLang="ja-JP" sz="1800" b="0" i="0" kern="1200" dirty="0">
                        <a:solidFill>
                          <a:srgbClr val="000066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sz="1800" b="0" i="0" kern="1200" dirty="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中央値</a:t>
                      </a:r>
                      <a:endParaRPr kumimoji="1" lang="ja-JP" altLang="en-US" b="0" i="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b="0" i="0" dirty="0">
                          <a:solidFill>
                            <a:srgbClr val="000066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平均値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b="0" i="0" dirty="0">
                          <a:solidFill>
                            <a:srgbClr val="000066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加法</a:t>
                      </a:r>
                      <a:endParaRPr kumimoji="1" lang="en-US" altLang="ja-JP" b="0" i="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b="0" i="0" dirty="0">
                          <a:solidFill>
                            <a:srgbClr val="000066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減法</a:t>
                      </a:r>
                    </a:p>
                  </a:txBody>
                  <a:tcPr anchor="ctr">
                    <a:lnL>
                      <a:noFill/>
                    </a:lnL>
                    <a:lnR w="19050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07526894"/>
                  </a:ext>
                </a:extLst>
              </a:tr>
              <a:tr h="872505"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b="0" i="0" dirty="0">
                          <a:solidFill>
                            <a:srgbClr val="000066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比尺度</a:t>
                      </a:r>
                    </a:p>
                  </a:txBody>
                  <a:tcPr anchor="ctr">
                    <a:lnL w="19050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E7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800" b="0" i="0" kern="1200" dirty="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数値の差と比に意味がある</a:t>
                      </a:r>
                      <a:endParaRPr kumimoji="1" lang="ja-JP" altLang="en-US" b="0" i="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E7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ja-JP" altLang="en-US" b="0" i="0" dirty="0">
                          <a:solidFill>
                            <a:srgbClr val="000066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年齢</a:t>
                      </a:r>
                      <a:endParaRPr lang="en-US" altLang="ja-JP" b="0" i="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pPr algn="l"/>
                      <a:r>
                        <a:rPr lang="ja-JP" altLang="en-US" b="0" i="0" dirty="0">
                          <a:solidFill>
                            <a:srgbClr val="000066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身長</a:t>
                      </a:r>
                      <a:endParaRPr kumimoji="1" lang="ja-JP" altLang="en-US" b="0" i="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E7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800" b="0" i="0" kern="1200" dirty="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度数</a:t>
                      </a:r>
                      <a:endParaRPr kumimoji="1" lang="en-US" altLang="ja-JP" sz="1800" b="0" i="0" kern="1200" dirty="0">
                        <a:solidFill>
                          <a:srgbClr val="000066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sz="1800" b="0" i="0" kern="1200" dirty="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最頻値</a:t>
                      </a:r>
                      <a:endParaRPr kumimoji="1" lang="en-US" altLang="ja-JP" sz="1800" b="0" i="0" kern="1200" dirty="0">
                        <a:solidFill>
                          <a:srgbClr val="000066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sz="1800" b="0" i="0" kern="1200" dirty="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中央値</a:t>
                      </a:r>
                      <a:endParaRPr kumimoji="1" lang="ja-JP" altLang="en-US" b="0" i="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b="0" i="0" dirty="0">
                          <a:solidFill>
                            <a:srgbClr val="000066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平均値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E7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b="0" i="0" dirty="0">
                          <a:solidFill>
                            <a:srgbClr val="000066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加法</a:t>
                      </a:r>
                      <a:endParaRPr kumimoji="1" lang="en-US" altLang="ja-JP" b="0" i="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b="0" i="0" dirty="0">
                          <a:solidFill>
                            <a:srgbClr val="000066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減法</a:t>
                      </a:r>
                      <a:endParaRPr kumimoji="1" lang="en-US" altLang="ja-JP" b="0" i="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b="0" i="0" dirty="0">
                          <a:solidFill>
                            <a:srgbClr val="000066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乗法</a:t>
                      </a:r>
                      <a:endParaRPr kumimoji="1" lang="en-US" altLang="ja-JP" b="0" i="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b="0" i="0" dirty="0">
                          <a:solidFill>
                            <a:srgbClr val="000066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除法</a:t>
                      </a:r>
                    </a:p>
                  </a:txBody>
                  <a:tcPr anchor="ctr">
                    <a:lnL>
                      <a:noFill/>
                    </a:lnL>
                    <a:lnR w="19050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E7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162348389"/>
                  </a:ext>
                </a:extLst>
              </a:tr>
            </a:tbl>
          </a:graphicData>
        </a:graphic>
      </p:graphicFrame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xmlns="" id="{9C2A7707-6D56-44C7-AE27-7F88B8B653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ja-JP" altLang="en-US"/>
              <a:t>製作者：柿崎真沙子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633553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ja-JP" altLang="en-US" dirty="0"/>
              <a:t>データの要約値</a:t>
            </a:r>
          </a:p>
        </p:txBody>
      </p:sp>
      <p:sp>
        <p:nvSpPr>
          <p:cNvPr id="2560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ja-JP" altLang="en-US" b="1" dirty="0"/>
              <a:t>平均値（</a:t>
            </a:r>
            <a:r>
              <a:rPr lang="en-US" altLang="ja-JP" b="1" dirty="0"/>
              <a:t>Mean</a:t>
            </a:r>
            <a:r>
              <a:rPr lang="ja-JP" altLang="en-US" b="1" dirty="0"/>
              <a:t>）</a:t>
            </a:r>
            <a:r>
              <a:rPr lang="ja-JP" altLang="en-US" dirty="0"/>
              <a:t>：標本集団のデータの総和を標本数で割った値</a:t>
            </a:r>
            <a:endParaRPr lang="en-US" altLang="ja-JP" dirty="0"/>
          </a:p>
          <a:p>
            <a:pPr eaLnBrk="1" hangingPunct="1"/>
            <a:endParaRPr lang="en-US" altLang="ja-JP" dirty="0"/>
          </a:p>
          <a:p>
            <a:pPr eaLnBrk="1" hangingPunct="1"/>
            <a:r>
              <a:rPr lang="ja-JP" altLang="en-US" b="1" dirty="0"/>
              <a:t>中央値（</a:t>
            </a:r>
            <a:r>
              <a:rPr lang="en-US" altLang="ja-JP" b="1" dirty="0"/>
              <a:t>Median</a:t>
            </a:r>
            <a:r>
              <a:rPr lang="ja-JP" altLang="en-US" b="1" dirty="0"/>
              <a:t>）</a:t>
            </a:r>
            <a:r>
              <a:rPr lang="ja-JP" altLang="en-US" dirty="0"/>
              <a:t>：標本を大小順に並べて５０％点（＝中央）にあたる値</a:t>
            </a:r>
            <a:endParaRPr lang="en-US" altLang="ja-JP" dirty="0"/>
          </a:p>
          <a:p>
            <a:pPr eaLnBrk="1" hangingPunct="1"/>
            <a:endParaRPr lang="en-US" altLang="ja-JP" dirty="0"/>
          </a:p>
          <a:p>
            <a:pPr eaLnBrk="1" hangingPunct="1"/>
            <a:r>
              <a:rPr lang="ja-JP" altLang="en-US" b="1" dirty="0"/>
              <a:t>最頻値（</a:t>
            </a:r>
            <a:r>
              <a:rPr lang="en-US" altLang="ja-JP" b="1" dirty="0"/>
              <a:t>Mode</a:t>
            </a:r>
            <a:r>
              <a:rPr lang="ja-JP" altLang="en-US" b="1" dirty="0"/>
              <a:t>）</a:t>
            </a:r>
            <a:r>
              <a:rPr lang="ja-JP" altLang="en-US" dirty="0"/>
              <a:t>：頻度が最も高い値</a:t>
            </a:r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fld id="{CC24E145-35BA-4113-B858-2F360AF319EE}" type="slidenum">
              <a:rPr lang="ja-JP" altLang="en-US">
                <a:solidFill>
                  <a:srgbClr val="898989"/>
                </a:solidFill>
              </a:rPr>
              <a:pPr eaLnBrk="1" hangingPunct="1"/>
              <a:t>7</a:t>
            </a:fld>
            <a:endParaRPr lang="ja-JP" altLang="en-US">
              <a:solidFill>
                <a:srgbClr val="898989"/>
              </a:solidFill>
            </a:endParaRP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xmlns="" id="{80CFE52B-E516-4DDB-85D4-3FCD51E694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ja-JP" altLang="en-US"/>
              <a:t>製作者：柿崎真沙子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9138544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ja-JP" altLang="en-US" dirty="0"/>
              <a:t>データの要約値</a:t>
            </a:r>
          </a:p>
        </p:txBody>
      </p:sp>
      <p:sp>
        <p:nvSpPr>
          <p:cNvPr id="32771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ja-JP" altLang="en-US"/>
              <a:t>どんな場合もとりあえず「平均」をとっておくとよい？</a:t>
            </a:r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fld id="{AED1AAC2-E7F4-4206-ADC2-1A69B8092C93}" type="slidenum">
              <a:rPr lang="ja-JP" altLang="en-US">
                <a:solidFill>
                  <a:srgbClr val="898989"/>
                </a:solidFill>
              </a:rPr>
              <a:pPr eaLnBrk="1" hangingPunct="1"/>
              <a:t>8</a:t>
            </a:fld>
            <a:endParaRPr lang="ja-JP" altLang="en-US">
              <a:solidFill>
                <a:srgbClr val="898989"/>
              </a:solidFill>
            </a:endParaRPr>
          </a:p>
        </p:txBody>
      </p:sp>
      <p:pic>
        <p:nvPicPr>
          <p:cNvPr id="6" name="図 5" descr="MX900078712.wmf">
            <a:extLst>
              <a:ext uri="{FF2B5EF4-FFF2-40B4-BE49-F238E27FC236}">
                <a16:creationId xmlns:a16="http://schemas.microsoft.com/office/drawing/2014/main" xmlns="" id="{948FFF83-62D7-4D9A-B234-A02E373785C3}"/>
              </a:ext>
            </a:extLst>
          </p:cNvPr>
          <p:cNvPicPr>
            <a:picLocks noGrp="1" noChangeAspect="1"/>
          </p:cNvPicPr>
          <p:nvPr isPhoto="1"/>
        </p:nvPicPr>
        <p:blipFill>
          <a:blip r:embed="rId3" cstate="print">
            <a:lum/>
          </a:blip>
          <a:stretch>
            <a:fillRect/>
          </a:stretch>
        </p:blipFill>
        <p:spPr>
          <a:xfrm>
            <a:off x="7377183" y="4918090"/>
            <a:ext cx="1758717" cy="1887177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吹き出し: 角を丸めた四角形 6">
            <a:extLst>
              <a:ext uri="{FF2B5EF4-FFF2-40B4-BE49-F238E27FC236}">
                <a16:creationId xmlns:a16="http://schemas.microsoft.com/office/drawing/2014/main" xmlns="" id="{927086BE-3976-41C9-A966-0DADDEEB1F8C}"/>
              </a:ext>
            </a:extLst>
          </p:cNvPr>
          <p:cNvSpPr/>
          <p:nvPr/>
        </p:nvSpPr>
        <p:spPr>
          <a:xfrm>
            <a:off x="6553200" y="6185352"/>
            <a:ext cx="1514261" cy="554223"/>
          </a:xfrm>
          <a:prstGeom prst="wedgeRoundRectCallout">
            <a:avLst>
              <a:gd name="adj1" fmla="val 37950"/>
              <a:gd name="adj2" fmla="val -111482"/>
              <a:gd name="adj3" fmla="val 16667"/>
            </a:avLst>
          </a:prstGeom>
          <a:solidFill>
            <a:schemeClr val="bg1">
              <a:lumMod val="95000"/>
            </a:schemeClr>
          </a:solidFill>
          <a:ln>
            <a:solidFill>
              <a:srgbClr val="00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 dirty="0">
                <a:solidFill>
                  <a:srgbClr val="00006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ちょっと脱線</a:t>
            </a:r>
          </a:p>
        </p:txBody>
      </p:sp>
      <p:pic>
        <p:nvPicPr>
          <p:cNvPr id="8" name="図 7" descr="MX900078710.wmf">
            <a:extLst>
              <a:ext uri="{FF2B5EF4-FFF2-40B4-BE49-F238E27FC236}">
                <a16:creationId xmlns:a16="http://schemas.microsoft.com/office/drawing/2014/main" xmlns="" id="{070B7FBC-308F-4051-BB5C-EB386F6A65D4}"/>
              </a:ext>
            </a:extLst>
          </p:cNvPr>
          <p:cNvPicPr>
            <a:picLocks noGrp="1" noChangeAspect="1"/>
          </p:cNvPicPr>
          <p:nvPr isPhoto="1"/>
        </p:nvPicPr>
        <p:blipFill>
          <a:blip r:embed="rId4" cstate="print">
            <a:lum/>
          </a:blip>
          <a:stretch>
            <a:fillRect/>
          </a:stretch>
        </p:blipFill>
        <p:spPr>
          <a:xfrm>
            <a:off x="179513" y="5733256"/>
            <a:ext cx="880676" cy="1074455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xmlns="" id="{6359CDE2-3DB2-4611-BB2E-1E518FBAC6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ja-JP" altLang="en-US"/>
              <a:t>製作者：柿崎真沙子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8475984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ja-JP" altLang="en-US" dirty="0"/>
              <a:t>例）</a:t>
            </a:r>
            <a:r>
              <a:rPr lang="zh-TW" altLang="en-US" dirty="0"/>
              <a:t>貯蓄現在高階級別世帯分布</a:t>
            </a:r>
            <a:r>
              <a:rPr lang="en-US" altLang="zh-TW" dirty="0"/>
              <a:t/>
            </a:r>
            <a:br>
              <a:rPr lang="en-US" altLang="zh-TW" dirty="0"/>
            </a:br>
            <a:r>
              <a:rPr lang="zh-TW" altLang="en-US" dirty="0"/>
              <a:t>（</a:t>
            </a:r>
            <a:r>
              <a:rPr lang="ja-JP" altLang="en-US" dirty="0"/>
              <a:t>二人以上の</a:t>
            </a:r>
            <a:r>
              <a:rPr lang="zh-TW" altLang="en-US" dirty="0"/>
              <a:t>世帯）</a:t>
            </a:r>
            <a:endParaRPr kumimoji="1" lang="ja-JP" altLang="en-US" dirty="0"/>
          </a:p>
        </p:txBody>
      </p:sp>
      <p:graphicFrame>
        <p:nvGraphicFramePr>
          <p:cNvPr id="6" name="コンテンツ プレースホルダー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43231226"/>
              </p:ext>
            </p:extLst>
          </p:nvPr>
        </p:nvGraphicFramePr>
        <p:xfrm>
          <a:off x="899592" y="2141864"/>
          <a:ext cx="7543274" cy="38189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5696392" y="313775"/>
            <a:ext cx="2967479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400" dirty="0">
                <a:solidFill>
                  <a:srgbClr val="00006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2015</a:t>
            </a:r>
            <a:r>
              <a:rPr lang="ja-JP" altLang="en-US" sz="1400" dirty="0">
                <a:solidFill>
                  <a:srgbClr val="00006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年家計調査（総務省統計局）</a:t>
            </a:r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0" y="3221998"/>
            <a:ext cx="738664" cy="1852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800" dirty="0">
                <a:solidFill>
                  <a:srgbClr val="00006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世 帯 割 合 </a:t>
            </a:r>
            <a:r>
              <a:rPr lang="en-US" altLang="ja-JP" sz="1800" dirty="0">
                <a:solidFill>
                  <a:srgbClr val="00006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(%)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ja-JP" sz="1800" dirty="0">
              <a:solidFill>
                <a:srgbClr val="000066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9" name="Text Box 47"/>
          <p:cNvSpPr txBox="1">
            <a:spLocks noChangeArrowheads="1"/>
          </p:cNvSpPr>
          <p:nvPr/>
        </p:nvSpPr>
        <p:spPr bwMode="auto">
          <a:xfrm>
            <a:off x="2169221" y="2188245"/>
            <a:ext cx="230704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800" dirty="0">
                <a:solidFill>
                  <a:srgbClr val="00006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最頻値 </a:t>
            </a:r>
            <a:r>
              <a:rPr lang="en-US" altLang="ja-JP" sz="1800" dirty="0">
                <a:solidFill>
                  <a:srgbClr val="00006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100</a:t>
            </a:r>
            <a:r>
              <a:rPr lang="ja-JP" altLang="en-US" sz="1800" dirty="0">
                <a:solidFill>
                  <a:srgbClr val="00006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万円未満</a:t>
            </a:r>
          </a:p>
        </p:txBody>
      </p:sp>
      <p:grpSp>
        <p:nvGrpSpPr>
          <p:cNvPr id="10" name="Group 49"/>
          <p:cNvGrpSpPr>
            <a:grpSpLocks/>
          </p:cNvGrpSpPr>
          <p:nvPr/>
        </p:nvGrpSpPr>
        <p:grpSpPr bwMode="auto">
          <a:xfrm>
            <a:off x="1545087" y="2347083"/>
            <a:ext cx="590550" cy="427038"/>
            <a:chOff x="1481" y="1253"/>
            <a:chExt cx="372" cy="199"/>
          </a:xfrm>
        </p:grpSpPr>
        <p:sp>
          <p:nvSpPr>
            <p:cNvPr id="11" name="Line 50"/>
            <p:cNvSpPr>
              <a:spLocks noChangeShapeType="1"/>
            </p:cNvSpPr>
            <p:nvPr/>
          </p:nvSpPr>
          <p:spPr bwMode="auto">
            <a:xfrm>
              <a:off x="1481" y="1253"/>
              <a:ext cx="0" cy="199"/>
            </a:xfrm>
            <a:prstGeom prst="line">
              <a:avLst/>
            </a:prstGeom>
            <a:noFill/>
            <a:ln w="25400">
              <a:solidFill>
                <a:srgbClr val="000066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2" name="Line 51"/>
            <p:cNvSpPr>
              <a:spLocks noChangeShapeType="1"/>
            </p:cNvSpPr>
            <p:nvPr/>
          </p:nvSpPr>
          <p:spPr bwMode="auto">
            <a:xfrm>
              <a:off x="1481" y="1253"/>
              <a:ext cx="372" cy="0"/>
            </a:xfrm>
            <a:prstGeom prst="line">
              <a:avLst/>
            </a:prstGeom>
            <a:noFill/>
            <a:ln w="2540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</p:grpSp>
      <p:grpSp>
        <p:nvGrpSpPr>
          <p:cNvPr id="13" name="Group 52"/>
          <p:cNvGrpSpPr>
            <a:grpSpLocks/>
          </p:cNvGrpSpPr>
          <p:nvPr/>
        </p:nvGrpSpPr>
        <p:grpSpPr bwMode="auto">
          <a:xfrm>
            <a:off x="5152525" y="3027436"/>
            <a:ext cx="306388" cy="766762"/>
            <a:chOff x="2472" y="1496"/>
            <a:chExt cx="193" cy="483"/>
          </a:xfrm>
        </p:grpSpPr>
        <p:sp>
          <p:nvSpPr>
            <p:cNvPr id="14" name="Line 53"/>
            <p:cNvSpPr>
              <a:spLocks noChangeShapeType="1"/>
            </p:cNvSpPr>
            <p:nvPr/>
          </p:nvSpPr>
          <p:spPr bwMode="auto">
            <a:xfrm>
              <a:off x="2472" y="1496"/>
              <a:ext cx="0" cy="483"/>
            </a:xfrm>
            <a:prstGeom prst="line">
              <a:avLst/>
            </a:prstGeom>
            <a:noFill/>
            <a:ln w="25400">
              <a:solidFill>
                <a:srgbClr val="000066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5" name="Line 54"/>
            <p:cNvSpPr>
              <a:spLocks noChangeShapeType="1"/>
            </p:cNvSpPr>
            <p:nvPr/>
          </p:nvSpPr>
          <p:spPr bwMode="auto">
            <a:xfrm>
              <a:off x="2472" y="1496"/>
              <a:ext cx="193" cy="0"/>
            </a:xfrm>
            <a:prstGeom prst="line">
              <a:avLst/>
            </a:prstGeom>
            <a:noFill/>
            <a:ln w="2540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</p:grpSp>
      <p:sp>
        <p:nvSpPr>
          <p:cNvPr id="16" name="Text Box 55"/>
          <p:cNvSpPr txBox="1">
            <a:spLocks noChangeArrowheads="1"/>
          </p:cNvSpPr>
          <p:nvPr/>
        </p:nvSpPr>
        <p:spPr bwMode="auto">
          <a:xfrm>
            <a:off x="5443509" y="2622158"/>
            <a:ext cx="12170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800" dirty="0">
                <a:solidFill>
                  <a:srgbClr val="00006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中央値</a:t>
            </a:r>
            <a:endParaRPr lang="en-US" altLang="ja-JP" sz="1800" dirty="0">
              <a:solidFill>
                <a:srgbClr val="000066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800" dirty="0">
                <a:solidFill>
                  <a:srgbClr val="00006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1054</a:t>
            </a:r>
            <a:r>
              <a:rPr lang="ja-JP" altLang="en-US" sz="1800" dirty="0">
                <a:solidFill>
                  <a:srgbClr val="00006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万円</a:t>
            </a:r>
          </a:p>
        </p:txBody>
      </p:sp>
      <p:grpSp>
        <p:nvGrpSpPr>
          <p:cNvPr id="17" name="Group 56"/>
          <p:cNvGrpSpPr>
            <a:grpSpLocks/>
          </p:cNvGrpSpPr>
          <p:nvPr/>
        </p:nvGrpSpPr>
        <p:grpSpPr bwMode="auto">
          <a:xfrm>
            <a:off x="6626849" y="2369457"/>
            <a:ext cx="188498" cy="1962805"/>
            <a:chOff x="2472" y="1496"/>
            <a:chExt cx="193" cy="483"/>
          </a:xfrm>
        </p:grpSpPr>
        <p:sp>
          <p:nvSpPr>
            <p:cNvPr id="18" name="Line 57"/>
            <p:cNvSpPr>
              <a:spLocks noChangeShapeType="1"/>
            </p:cNvSpPr>
            <p:nvPr/>
          </p:nvSpPr>
          <p:spPr bwMode="auto">
            <a:xfrm>
              <a:off x="2472" y="1496"/>
              <a:ext cx="0" cy="483"/>
            </a:xfrm>
            <a:prstGeom prst="line">
              <a:avLst/>
            </a:prstGeom>
            <a:noFill/>
            <a:ln w="25400">
              <a:solidFill>
                <a:srgbClr val="000066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9" name="Line 58"/>
            <p:cNvSpPr>
              <a:spLocks noChangeShapeType="1"/>
            </p:cNvSpPr>
            <p:nvPr/>
          </p:nvSpPr>
          <p:spPr bwMode="auto">
            <a:xfrm>
              <a:off x="2472" y="1496"/>
              <a:ext cx="193" cy="0"/>
            </a:xfrm>
            <a:prstGeom prst="line">
              <a:avLst/>
            </a:prstGeom>
            <a:noFill/>
            <a:ln w="2540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</p:grpSp>
      <p:sp>
        <p:nvSpPr>
          <p:cNvPr id="20" name="Text Box 59"/>
          <p:cNvSpPr txBox="1">
            <a:spLocks noChangeArrowheads="1"/>
          </p:cNvSpPr>
          <p:nvPr/>
        </p:nvSpPr>
        <p:spPr bwMode="auto">
          <a:xfrm>
            <a:off x="6837925" y="2141946"/>
            <a:ext cx="12170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800" dirty="0">
                <a:solidFill>
                  <a:srgbClr val="00006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平均値</a:t>
            </a:r>
            <a:endParaRPr lang="en-US" altLang="ja-JP" sz="1800" dirty="0">
              <a:solidFill>
                <a:srgbClr val="000066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800" dirty="0">
                <a:solidFill>
                  <a:srgbClr val="00006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1805</a:t>
            </a:r>
            <a:r>
              <a:rPr lang="ja-JP" altLang="en-US" sz="1800" dirty="0">
                <a:solidFill>
                  <a:srgbClr val="00006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万円</a:t>
            </a:r>
          </a:p>
        </p:txBody>
      </p:sp>
      <p:sp>
        <p:nvSpPr>
          <p:cNvPr id="21" name="Line 138"/>
          <p:cNvSpPr>
            <a:spLocks noChangeShapeType="1"/>
          </p:cNvSpPr>
          <p:nvPr/>
        </p:nvSpPr>
        <p:spPr bwMode="auto">
          <a:xfrm rot="120000">
            <a:off x="1481337" y="2867958"/>
            <a:ext cx="85327" cy="2016000"/>
          </a:xfrm>
          <a:prstGeom prst="line">
            <a:avLst/>
          </a:prstGeom>
          <a:noFill/>
          <a:ln w="57150">
            <a:solidFill>
              <a:srgbClr val="FF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 dirty="0"/>
          </a:p>
        </p:txBody>
      </p:sp>
      <p:sp>
        <p:nvSpPr>
          <p:cNvPr id="22" name="Line 139"/>
          <p:cNvSpPr>
            <a:spLocks noChangeShapeType="1"/>
          </p:cNvSpPr>
          <p:nvPr/>
        </p:nvSpPr>
        <p:spPr bwMode="auto">
          <a:xfrm>
            <a:off x="5140562" y="3830802"/>
            <a:ext cx="0" cy="1044000"/>
          </a:xfrm>
          <a:prstGeom prst="line">
            <a:avLst/>
          </a:prstGeom>
          <a:noFill/>
          <a:ln w="57150">
            <a:solidFill>
              <a:srgbClr val="FF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3" name="Line 140"/>
          <p:cNvSpPr>
            <a:spLocks noChangeShapeType="1"/>
          </p:cNvSpPr>
          <p:nvPr/>
        </p:nvSpPr>
        <p:spPr bwMode="auto">
          <a:xfrm>
            <a:off x="6638409" y="4352802"/>
            <a:ext cx="0" cy="540000"/>
          </a:xfrm>
          <a:prstGeom prst="line">
            <a:avLst/>
          </a:prstGeom>
          <a:noFill/>
          <a:ln w="57150">
            <a:solidFill>
              <a:srgbClr val="FF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A1E881-71EB-4B33-8112-559EFC18C928}" type="slidenum">
              <a:rPr kumimoji="1" lang="ja-JP" altLang="en-US" smtClean="0"/>
              <a:t>9</a:t>
            </a:fld>
            <a:endParaRPr kumimoji="1" lang="ja-JP" altLang="en-US"/>
          </a:p>
        </p:txBody>
      </p:sp>
      <p:pic>
        <p:nvPicPr>
          <p:cNvPr id="24" name="図 23" descr="MX900078715.wmf">
            <a:extLst>
              <a:ext uri="{FF2B5EF4-FFF2-40B4-BE49-F238E27FC236}">
                <a16:creationId xmlns:a16="http://schemas.microsoft.com/office/drawing/2014/main" xmlns="" id="{0AE385B0-D43A-4045-BEF5-CBCB26D0CB8B}"/>
              </a:ext>
            </a:extLst>
          </p:cNvPr>
          <p:cNvPicPr>
            <a:picLocks noGrp="1" noChangeAspect="1"/>
          </p:cNvPicPr>
          <p:nvPr isPhoto="1"/>
        </p:nvPicPr>
        <p:blipFill>
          <a:blip r:embed="rId3" cstate="print">
            <a:lum/>
          </a:blip>
          <a:stretch>
            <a:fillRect/>
          </a:stretch>
        </p:blipFill>
        <p:spPr>
          <a:xfrm>
            <a:off x="8320692" y="5847193"/>
            <a:ext cx="732216" cy="909684"/>
          </a:xfrm>
          <a:prstGeom prst="rect">
            <a:avLst/>
          </a:prstGeom>
          <a:noFill/>
          <a:ln>
            <a:noFill/>
          </a:ln>
        </p:spPr>
      </p:pic>
      <p:pic>
        <p:nvPicPr>
          <p:cNvPr id="25" name="図 24" descr="MX900078715.wmf">
            <a:extLst>
              <a:ext uri="{FF2B5EF4-FFF2-40B4-BE49-F238E27FC236}">
                <a16:creationId xmlns:a16="http://schemas.microsoft.com/office/drawing/2014/main" xmlns="" id="{2179D7A5-8600-48B6-9DF1-003B91977EB4}"/>
              </a:ext>
            </a:extLst>
          </p:cNvPr>
          <p:cNvPicPr>
            <a:picLocks noGrp="1" noChangeAspect="1"/>
          </p:cNvPicPr>
          <p:nvPr isPhoto="1"/>
        </p:nvPicPr>
        <p:blipFill>
          <a:blip r:embed="rId3" cstate="print">
            <a:lum/>
          </a:blip>
          <a:stretch>
            <a:fillRect/>
          </a:stretch>
        </p:blipFill>
        <p:spPr>
          <a:xfrm>
            <a:off x="4110155" y="5875049"/>
            <a:ext cx="732216" cy="909684"/>
          </a:xfrm>
          <a:prstGeom prst="rect">
            <a:avLst/>
          </a:prstGeom>
          <a:noFill/>
          <a:ln>
            <a:noFill/>
          </a:ln>
        </p:spPr>
      </p:pic>
      <p:sp>
        <p:nvSpPr>
          <p:cNvPr id="26" name="吹き出し: 角を丸めた四角形 25">
            <a:extLst>
              <a:ext uri="{FF2B5EF4-FFF2-40B4-BE49-F238E27FC236}">
                <a16:creationId xmlns:a16="http://schemas.microsoft.com/office/drawing/2014/main" xmlns="" id="{9AC00A25-A66E-49BD-840A-581AEB6EF121}"/>
              </a:ext>
            </a:extLst>
          </p:cNvPr>
          <p:cNvSpPr/>
          <p:nvPr/>
        </p:nvSpPr>
        <p:spPr>
          <a:xfrm>
            <a:off x="5131470" y="6048959"/>
            <a:ext cx="745457" cy="357295"/>
          </a:xfrm>
          <a:prstGeom prst="wedgeRoundRectCallout">
            <a:avLst>
              <a:gd name="adj1" fmla="val -78349"/>
              <a:gd name="adj2" fmla="val -23896"/>
              <a:gd name="adj3" fmla="val 16667"/>
            </a:avLst>
          </a:prstGeom>
          <a:solidFill>
            <a:schemeClr val="bg1">
              <a:lumMod val="95000"/>
            </a:schemeClr>
          </a:solidFill>
          <a:ln>
            <a:solidFill>
              <a:srgbClr val="00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000" dirty="0">
                <a:solidFill>
                  <a:srgbClr val="00006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まてー！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xmlns="" id="{7EBF3C79-F4CD-4C86-8EBD-6F8D6148F3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ja-JP" altLang="en-US"/>
              <a:t>製作者：柿崎真沙子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3095627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3381</TotalTime>
  <Words>2055</Words>
  <Application>Microsoft Office PowerPoint</Application>
  <PresentationFormat>画面に合わせる (4:3)</PresentationFormat>
  <Paragraphs>737</Paragraphs>
  <Slides>33</Slides>
  <Notes>11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33</vt:i4>
      </vt:variant>
    </vt:vector>
  </HeadingPairs>
  <TitlesOfParts>
    <vt:vector size="40" baseType="lpstr">
      <vt:lpstr>ＭＳ Ｐゴシック</vt:lpstr>
      <vt:lpstr>メイリオ</vt:lpstr>
      <vt:lpstr>Arial</vt:lpstr>
      <vt:lpstr>Calibri</vt:lpstr>
      <vt:lpstr>Wingdings</vt:lpstr>
      <vt:lpstr>Wingdings 2</vt:lpstr>
      <vt:lpstr>Office ​​テーマ</vt:lpstr>
      <vt:lpstr>基本的な統計 ーデータの記述ー</vt:lpstr>
      <vt:lpstr>基本的な統計</vt:lpstr>
      <vt:lpstr>統計学の基本</vt:lpstr>
      <vt:lpstr>データの種類を把握する</vt:lpstr>
      <vt:lpstr>データの種類</vt:lpstr>
      <vt:lpstr>データの種類と要約値の種類</vt:lpstr>
      <vt:lpstr>データの要約値</vt:lpstr>
      <vt:lpstr>データの要約値</vt:lpstr>
      <vt:lpstr>例）貯蓄現在高階級別世帯分布 （二人以上の世帯）</vt:lpstr>
      <vt:lpstr>平均値が意味のある状況とは</vt:lpstr>
      <vt:lpstr>正規分布とは</vt:lpstr>
      <vt:lpstr>それでは例題です</vt:lpstr>
      <vt:lpstr>対象者一覧（某グループ）</vt:lpstr>
      <vt:lpstr>データの種類は何ですか</vt:lpstr>
      <vt:lpstr>データの種類は何ですか</vt:lpstr>
      <vt:lpstr>データを表にしてみよう！</vt:lpstr>
      <vt:lpstr>データを表にしてみよう！</vt:lpstr>
      <vt:lpstr>度数分布をグラフにしよう！</vt:lpstr>
      <vt:lpstr>度数分布をグラフにしよう！</vt:lpstr>
      <vt:lpstr>度数分布をグラフにしよう！</vt:lpstr>
      <vt:lpstr>年齢の要約値を計算してみよう！</vt:lpstr>
      <vt:lpstr>年齢の要約値を計算してみよう！</vt:lpstr>
      <vt:lpstr>割合、比、率</vt:lpstr>
      <vt:lpstr>割合、比、率</vt:lpstr>
      <vt:lpstr>割合と率 （率は時間の概念を考慮に入れる）</vt:lpstr>
      <vt:lpstr>割合、比、率</vt:lpstr>
      <vt:lpstr>それでは例題です</vt:lpstr>
      <vt:lpstr>全体に対する割合を出そう！</vt:lpstr>
      <vt:lpstr>全体に対する割合を出そう！</vt:lpstr>
      <vt:lpstr>比を出そう！</vt:lpstr>
      <vt:lpstr>比を出そう！</vt:lpstr>
      <vt:lpstr>卒業割合・卒業率をだそう！</vt:lpstr>
      <vt:lpstr>PowerPoint プレゼンテーション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Masako</dc:creator>
  <cp:lastModifiedBy>日本 疫学会</cp:lastModifiedBy>
  <cp:revision>146</cp:revision>
  <dcterms:created xsi:type="dcterms:W3CDTF">2014-01-21T16:20:24Z</dcterms:created>
  <dcterms:modified xsi:type="dcterms:W3CDTF">2018-08-20T05:37:52Z</dcterms:modified>
</cp:coreProperties>
</file>