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308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99CC"/>
    <a:srgbClr val="FF3399"/>
    <a:srgbClr val="3998C8"/>
    <a:srgbClr val="549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2824" autoAdjust="0"/>
  </p:normalViewPr>
  <p:slideViewPr>
    <p:cSldViewPr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aki\AppData\Local\Temp\003121.xls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FCCFF"/>
            </a:solidFill>
            <a:ln>
              <a:noFill/>
            </a:ln>
            <a:effectLst/>
          </c:spPr>
          <c:invertIfNegative val="0"/>
          <c:cat>
            <c:strRef>
              <c:f>Sheet1!$A$2:$A$18</c:f>
              <c:strCache>
                <c:ptCount val="5"/>
                <c:pt idx="1">
                  <c:v>カテゴリ 1</c:v>
                </c:pt>
                <c:pt idx="2">
                  <c:v>カテゴリ 2</c:v>
                </c:pt>
                <c:pt idx="3">
                  <c:v>カテゴリ 3</c:v>
                </c:pt>
                <c:pt idx="4">
                  <c:v>カテゴリ 4</c:v>
                </c:pt>
              </c:strCache>
            </c:str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10</c:v>
                </c:pt>
                <c:pt idx="6">
                  <c:v>7</c:v>
                </c:pt>
                <c:pt idx="7">
                  <c:v>10</c:v>
                </c:pt>
                <c:pt idx="8">
                  <c:v>13</c:v>
                </c:pt>
                <c:pt idx="9">
                  <c:v>12</c:v>
                </c:pt>
                <c:pt idx="10">
                  <c:v>7</c:v>
                </c:pt>
                <c:pt idx="11">
                  <c:v>11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0-467C-A6FD-07805C49AA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06222032"/>
        <c:axId val="506165616"/>
      </c:barChart>
      <c:catAx>
        <c:axId val="506222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06165616"/>
        <c:crosses val="autoZero"/>
        <c:auto val="1"/>
        <c:lblAlgn val="ctr"/>
        <c:lblOffset val="100"/>
        <c:noMultiLvlLbl val="0"/>
      </c:catAx>
      <c:valAx>
        <c:axId val="506165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06222032"/>
        <c:crosses val="autoZero"/>
        <c:crossBetween val="between"/>
      </c:valAx>
      <c:spPr>
        <a:noFill/>
        <a:ln>
          <a:solidFill>
            <a:srgbClr val="000066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の値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Sheet1!$A$2:$A$122</c:f>
              <c:numCache>
                <c:formatCode>General</c:formatCode>
                <c:ptCount val="121"/>
                <c:pt idx="0">
                  <c:v>-60</c:v>
                </c:pt>
                <c:pt idx="1">
                  <c:v>-59</c:v>
                </c:pt>
                <c:pt idx="2">
                  <c:v>-58</c:v>
                </c:pt>
                <c:pt idx="3">
                  <c:v>-57</c:v>
                </c:pt>
                <c:pt idx="4">
                  <c:v>-56</c:v>
                </c:pt>
                <c:pt idx="5">
                  <c:v>-55</c:v>
                </c:pt>
                <c:pt idx="6">
                  <c:v>-54</c:v>
                </c:pt>
                <c:pt idx="7">
                  <c:v>-53</c:v>
                </c:pt>
                <c:pt idx="8">
                  <c:v>-52</c:v>
                </c:pt>
                <c:pt idx="9">
                  <c:v>-51</c:v>
                </c:pt>
                <c:pt idx="10">
                  <c:v>-50</c:v>
                </c:pt>
                <c:pt idx="11">
                  <c:v>-49</c:v>
                </c:pt>
                <c:pt idx="12">
                  <c:v>-48</c:v>
                </c:pt>
                <c:pt idx="13">
                  <c:v>-47</c:v>
                </c:pt>
                <c:pt idx="14">
                  <c:v>-46</c:v>
                </c:pt>
                <c:pt idx="15">
                  <c:v>-45</c:v>
                </c:pt>
                <c:pt idx="16">
                  <c:v>-44</c:v>
                </c:pt>
                <c:pt idx="17">
                  <c:v>-43</c:v>
                </c:pt>
                <c:pt idx="18">
                  <c:v>-42</c:v>
                </c:pt>
                <c:pt idx="19">
                  <c:v>-41</c:v>
                </c:pt>
                <c:pt idx="20">
                  <c:v>-40</c:v>
                </c:pt>
                <c:pt idx="21">
                  <c:v>-39</c:v>
                </c:pt>
                <c:pt idx="22">
                  <c:v>-38</c:v>
                </c:pt>
                <c:pt idx="23">
                  <c:v>-37</c:v>
                </c:pt>
                <c:pt idx="24">
                  <c:v>-36</c:v>
                </c:pt>
                <c:pt idx="25">
                  <c:v>-35</c:v>
                </c:pt>
                <c:pt idx="26">
                  <c:v>-34</c:v>
                </c:pt>
                <c:pt idx="27">
                  <c:v>-33</c:v>
                </c:pt>
                <c:pt idx="28">
                  <c:v>-32</c:v>
                </c:pt>
                <c:pt idx="29">
                  <c:v>-31</c:v>
                </c:pt>
                <c:pt idx="30">
                  <c:v>-30</c:v>
                </c:pt>
                <c:pt idx="31">
                  <c:v>-29</c:v>
                </c:pt>
                <c:pt idx="32">
                  <c:v>-28</c:v>
                </c:pt>
                <c:pt idx="33">
                  <c:v>-27</c:v>
                </c:pt>
                <c:pt idx="34">
                  <c:v>-26</c:v>
                </c:pt>
                <c:pt idx="35">
                  <c:v>-25</c:v>
                </c:pt>
                <c:pt idx="36">
                  <c:v>-24</c:v>
                </c:pt>
                <c:pt idx="37">
                  <c:v>-23</c:v>
                </c:pt>
                <c:pt idx="38">
                  <c:v>-22</c:v>
                </c:pt>
                <c:pt idx="39">
                  <c:v>-21</c:v>
                </c:pt>
                <c:pt idx="40">
                  <c:v>-20</c:v>
                </c:pt>
                <c:pt idx="41">
                  <c:v>-19</c:v>
                </c:pt>
                <c:pt idx="42">
                  <c:v>-18</c:v>
                </c:pt>
                <c:pt idx="43">
                  <c:v>-17</c:v>
                </c:pt>
                <c:pt idx="44">
                  <c:v>-16</c:v>
                </c:pt>
                <c:pt idx="45">
                  <c:v>-15</c:v>
                </c:pt>
                <c:pt idx="46">
                  <c:v>-14</c:v>
                </c:pt>
                <c:pt idx="47">
                  <c:v>-13</c:v>
                </c:pt>
                <c:pt idx="48">
                  <c:v>-12</c:v>
                </c:pt>
                <c:pt idx="49">
                  <c:v>-11</c:v>
                </c:pt>
                <c:pt idx="50">
                  <c:v>-10</c:v>
                </c:pt>
                <c:pt idx="51">
                  <c:v>-9</c:v>
                </c:pt>
                <c:pt idx="52">
                  <c:v>-8</c:v>
                </c:pt>
                <c:pt idx="53">
                  <c:v>-7</c:v>
                </c:pt>
                <c:pt idx="54">
                  <c:v>-6</c:v>
                </c:pt>
                <c:pt idx="55">
                  <c:v>-5</c:v>
                </c:pt>
                <c:pt idx="56">
                  <c:v>-4</c:v>
                </c:pt>
                <c:pt idx="57">
                  <c:v>-3</c:v>
                </c:pt>
                <c:pt idx="58">
                  <c:v>-2</c:v>
                </c:pt>
                <c:pt idx="59">
                  <c:v>-1</c:v>
                </c:pt>
                <c:pt idx="60">
                  <c:v>0</c:v>
                </c:pt>
                <c:pt idx="61">
                  <c:v>1</c:v>
                </c:pt>
                <c:pt idx="62">
                  <c:v>2</c:v>
                </c:pt>
                <c:pt idx="63">
                  <c:v>3</c:v>
                </c:pt>
                <c:pt idx="64">
                  <c:v>4</c:v>
                </c:pt>
                <c:pt idx="65">
                  <c:v>5</c:v>
                </c:pt>
                <c:pt idx="66">
                  <c:v>6</c:v>
                </c:pt>
                <c:pt idx="67">
                  <c:v>7</c:v>
                </c:pt>
                <c:pt idx="68">
                  <c:v>8</c:v>
                </c:pt>
                <c:pt idx="69">
                  <c:v>9</c:v>
                </c:pt>
                <c:pt idx="70">
                  <c:v>10</c:v>
                </c:pt>
                <c:pt idx="71">
                  <c:v>11</c:v>
                </c:pt>
                <c:pt idx="72">
                  <c:v>12</c:v>
                </c:pt>
                <c:pt idx="73">
                  <c:v>13</c:v>
                </c:pt>
                <c:pt idx="74">
                  <c:v>14</c:v>
                </c:pt>
                <c:pt idx="75">
                  <c:v>15</c:v>
                </c:pt>
                <c:pt idx="76">
                  <c:v>16</c:v>
                </c:pt>
                <c:pt idx="77">
                  <c:v>17</c:v>
                </c:pt>
                <c:pt idx="78">
                  <c:v>18</c:v>
                </c:pt>
                <c:pt idx="79">
                  <c:v>19</c:v>
                </c:pt>
                <c:pt idx="80">
                  <c:v>20</c:v>
                </c:pt>
                <c:pt idx="81">
                  <c:v>21</c:v>
                </c:pt>
                <c:pt idx="82">
                  <c:v>22</c:v>
                </c:pt>
                <c:pt idx="83">
                  <c:v>23</c:v>
                </c:pt>
                <c:pt idx="84">
                  <c:v>24</c:v>
                </c:pt>
                <c:pt idx="85">
                  <c:v>25</c:v>
                </c:pt>
                <c:pt idx="86">
                  <c:v>26</c:v>
                </c:pt>
                <c:pt idx="87">
                  <c:v>27</c:v>
                </c:pt>
                <c:pt idx="88">
                  <c:v>28</c:v>
                </c:pt>
                <c:pt idx="89">
                  <c:v>29</c:v>
                </c:pt>
                <c:pt idx="90">
                  <c:v>30</c:v>
                </c:pt>
                <c:pt idx="91">
                  <c:v>31</c:v>
                </c:pt>
                <c:pt idx="92">
                  <c:v>32</c:v>
                </c:pt>
                <c:pt idx="93">
                  <c:v>33</c:v>
                </c:pt>
                <c:pt idx="94">
                  <c:v>34</c:v>
                </c:pt>
                <c:pt idx="95">
                  <c:v>35</c:v>
                </c:pt>
                <c:pt idx="96">
                  <c:v>36</c:v>
                </c:pt>
                <c:pt idx="97">
                  <c:v>37</c:v>
                </c:pt>
                <c:pt idx="98">
                  <c:v>38</c:v>
                </c:pt>
                <c:pt idx="99">
                  <c:v>39</c:v>
                </c:pt>
                <c:pt idx="100">
                  <c:v>40</c:v>
                </c:pt>
                <c:pt idx="101">
                  <c:v>41</c:v>
                </c:pt>
                <c:pt idx="102">
                  <c:v>42</c:v>
                </c:pt>
                <c:pt idx="103">
                  <c:v>43</c:v>
                </c:pt>
                <c:pt idx="104">
                  <c:v>44</c:v>
                </c:pt>
                <c:pt idx="105">
                  <c:v>45</c:v>
                </c:pt>
                <c:pt idx="106">
                  <c:v>46</c:v>
                </c:pt>
                <c:pt idx="107">
                  <c:v>47</c:v>
                </c:pt>
                <c:pt idx="108">
                  <c:v>48</c:v>
                </c:pt>
                <c:pt idx="109">
                  <c:v>49</c:v>
                </c:pt>
                <c:pt idx="110">
                  <c:v>50</c:v>
                </c:pt>
                <c:pt idx="111">
                  <c:v>51</c:v>
                </c:pt>
                <c:pt idx="112">
                  <c:v>52</c:v>
                </c:pt>
                <c:pt idx="113">
                  <c:v>53</c:v>
                </c:pt>
                <c:pt idx="114">
                  <c:v>54</c:v>
                </c:pt>
                <c:pt idx="115">
                  <c:v>55</c:v>
                </c:pt>
                <c:pt idx="116">
                  <c:v>56</c:v>
                </c:pt>
                <c:pt idx="117">
                  <c:v>57</c:v>
                </c:pt>
                <c:pt idx="118">
                  <c:v>58</c:v>
                </c:pt>
                <c:pt idx="119">
                  <c:v>59</c:v>
                </c:pt>
                <c:pt idx="120">
                  <c:v>60</c:v>
                </c:pt>
              </c:numCache>
            </c:numRef>
          </c:xVal>
          <c:yVal>
            <c:numRef>
              <c:f>Sheet1!$B$2:$B$122</c:f>
              <c:numCache>
                <c:formatCode>0.00E+00</c:formatCode>
                <c:ptCount val="121"/>
                <c:pt idx="0">
                  <c:v>4.2900000000000003E-33</c:v>
                </c:pt>
                <c:pt idx="1">
                  <c:v>4.64E-32</c:v>
                </c:pt>
                <c:pt idx="2">
                  <c:v>4.8199999999999997E-31</c:v>
                </c:pt>
                <c:pt idx="3">
                  <c:v>4.7999999999999997E-30</c:v>
                </c:pt>
                <c:pt idx="4">
                  <c:v>4.5999999999999998E-29</c:v>
                </c:pt>
                <c:pt idx="5">
                  <c:v>4.2399999999999999E-28</c:v>
                </c:pt>
                <c:pt idx="6">
                  <c:v>3.7500000000000001E-27</c:v>
                </c:pt>
                <c:pt idx="7">
                  <c:v>3.1900000000000002E-26</c:v>
                </c:pt>
                <c:pt idx="8">
                  <c:v>2.6E-25</c:v>
                </c:pt>
                <c:pt idx="9">
                  <c:v>2.0400000000000001E-24</c:v>
                </c:pt>
                <c:pt idx="10">
                  <c:v>1.5399999999999999E-23</c:v>
                </c:pt>
                <c:pt idx="11">
                  <c:v>1.11E-22</c:v>
                </c:pt>
                <c:pt idx="12">
                  <c:v>7.7600000000000002E-22</c:v>
                </c:pt>
                <c:pt idx="13">
                  <c:v>5.1899999999999997E-21</c:v>
                </c:pt>
                <c:pt idx="14">
                  <c:v>3.3299999999999998E-20</c:v>
                </c:pt>
                <c:pt idx="15">
                  <c:v>2.06E-19</c:v>
                </c:pt>
                <c:pt idx="16">
                  <c:v>1.2200000000000001E-18</c:v>
                </c:pt>
                <c:pt idx="17">
                  <c:v>6.9500000000000008E-18</c:v>
                </c:pt>
                <c:pt idx="18">
                  <c:v>3.8000000000000001E-17</c:v>
                </c:pt>
                <c:pt idx="19">
                  <c:v>2E-16</c:v>
                </c:pt>
                <c:pt idx="20">
                  <c:v>1.01E-15</c:v>
                </c:pt>
                <c:pt idx="21">
                  <c:v>4.9099999999999997E-15</c:v>
                </c:pt>
                <c:pt idx="22">
                  <c:v>2.2899999999999999E-14</c:v>
                </c:pt>
                <c:pt idx="23">
                  <c:v>1.03E-13</c:v>
                </c:pt>
                <c:pt idx="24">
                  <c:v>4.4199999999999998E-13</c:v>
                </c:pt>
                <c:pt idx="25">
                  <c:v>1.8300000000000001E-12</c:v>
                </c:pt>
                <c:pt idx="26">
                  <c:v>7.2600000000000002E-12</c:v>
                </c:pt>
                <c:pt idx="27">
                  <c:v>2.7699999999999999E-11</c:v>
                </c:pt>
                <c:pt idx="28">
                  <c:v>1.02E-10</c:v>
                </c:pt>
                <c:pt idx="29">
                  <c:v>3.59E-10</c:v>
                </c:pt>
                <c:pt idx="30">
                  <c:v>1.2199999999999999E-9</c:v>
                </c:pt>
                <c:pt idx="31">
                  <c:v>3.9499999999999998E-9</c:v>
                </c:pt>
                <c:pt idx="32">
                  <c:v>1.24E-8</c:v>
                </c:pt>
                <c:pt idx="33">
                  <c:v>3.7100000000000001E-8</c:v>
                </c:pt>
                <c:pt idx="34">
                  <c:v>1.0700000000000001E-7</c:v>
                </c:pt>
                <c:pt idx="35">
                  <c:v>2.9700000000000003E-7</c:v>
                </c:pt>
                <c:pt idx="36">
                  <c:v>7.92E-7</c:v>
                </c:pt>
                <c:pt idx="37">
                  <c:v>2.03E-6</c:v>
                </c:pt>
                <c:pt idx="38">
                  <c:v>4.9899999999999997E-6</c:v>
                </c:pt>
                <c:pt idx="39">
                  <c:v>1.1800000000000001E-5</c:v>
                </c:pt>
                <c:pt idx="40">
                  <c:v>2.6800000000000001E-5</c:v>
                </c:pt>
                <c:pt idx="41">
                  <c:v>5.8400000000000003E-5</c:v>
                </c:pt>
                <c:pt idx="42" formatCode="General">
                  <c:v>1.22E-4</c:v>
                </c:pt>
                <c:pt idx="43" formatCode="General">
                  <c:v>2.4600000000000002E-4</c:v>
                </c:pt>
                <c:pt idx="44" formatCode="General">
                  <c:v>4.7699999999999999E-4</c:v>
                </c:pt>
                <c:pt idx="45" formatCode="General">
                  <c:v>8.8599999999999996E-4</c:v>
                </c:pt>
                <c:pt idx="46" formatCode="General">
                  <c:v>1.583E-3</c:v>
                </c:pt>
                <c:pt idx="47" formatCode="General">
                  <c:v>2.7169999999999998E-3</c:v>
                </c:pt>
                <c:pt idx="48" formatCode="General">
                  <c:v>4.4790000000000003E-3</c:v>
                </c:pt>
                <c:pt idx="49" formatCode="General">
                  <c:v>7.0949999999999997E-3</c:v>
                </c:pt>
                <c:pt idx="50" formatCode="General">
                  <c:v>1.0798E-2</c:v>
                </c:pt>
                <c:pt idx="51" formatCode="General">
                  <c:v>1.5789999999999998E-2</c:v>
                </c:pt>
                <c:pt idx="52" formatCode="General">
                  <c:v>2.2183999999999999E-2</c:v>
                </c:pt>
                <c:pt idx="53" formatCode="General">
                  <c:v>2.9944999999999999E-2</c:v>
                </c:pt>
                <c:pt idx="54" formatCode="General">
                  <c:v>3.8837000000000003E-2</c:v>
                </c:pt>
                <c:pt idx="55" formatCode="General">
                  <c:v>4.8394E-2</c:v>
                </c:pt>
                <c:pt idx="56" formatCode="General">
                  <c:v>5.7938000000000003E-2</c:v>
                </c:pt>
                <c:pt idx="57" formatCode="General">
                  <c:v>6.6644999999999996E-2</c:v>
                </c:pt>
                <c:pt idx="58" formatCode="General">
                  <c:v>7.3653999999999997E-2</c:v>
                </c:pt>
                <c:pt idx="59" formatCode="General">
                  <c:v>7.8209000000000001E-2</c:v>
                </c:pt>
                <c:pt idx="60" formatCode="General">
                  <c:v>7.9787999999999998E-2</c:v>
                </c:pt>
                <c:pt idx="61" formatCode="General">
                  <c:v>7.8209000000000001E-2</c:v>
                </c:pt>
                <c:pt idx="62" formatCode="General">
                  <c:v>7.3653999999999997E-2</c:v>
                </c:pt>
                <c:pt idx="63" formatCode="General">
                  <c:v>6.6644999999999996E-2</c:v>
                </c:pt>
                <c:pt idx="64" formatCode="General">
                  <c:v>5.7938000000000003E-2</c:v>
                </c:pt>
                <c:pt idx="65" formatCode="General">
                  <c:v>4.8394E-2</c:v>
                </c:pt>
                <c:pt idx="66" formatCode="General">
                  <c:v>3.8837000000000003E-2</c:v>
                </c:pt>
                <c:pt idx="67" formatCode="General">
                  <c:v>2.9944999999999999E-2</c:v>
                </c:pt>
                <c:pt idx="68" formatCode="General">
                  <c:v>2.2183999999999999E-2</c:v>
                </c:pt>
                <c:pt idx="69">
                  <c:v>1.5800000000000002E-2</c:v>
                </c:pt>
                <c:pt idx="70">
                  <c:v>1.0800000000000001E-2</c:v>
                </c:pt>
                <c:pt idx="71">
                  <c:v>7.1000000000000004E-3</c:v>
                </c:pt>
                <c:pt idx="72">
                  <c:v>4.4799999999999996E-3</c:v>
                </c:pt>
                <c:pt idx="73">
                  <c:v>2.7200000000000002E-3</c:v>
                </c:pt>
                <c:pt idx="74">
                  <c:v>1.58E-3</c:v>
                </c:pt>
                <c:pt idx="75">
                  <c:v>8.8599999999999996E-4</c:v>
                </c:pt>
                <c:pt idx="76">
                  <c:v>4.7699999999999999E-4</c:v>
                </c:pt>
                <c:pt idx="77">
                  <c:v>2.4600000000000002E-4</c:v>
                </c:pt>
                <c:pt idx="78">
                  <c:v>1.22E-4</c:v>
                </c:pt>
                <c:pt idx="79">
                  <c:v>5.8400000000000003E-5</c:v>
                </c:pt>
                <c:pt idx="80">
                  <c:v>2.6800000000000001E-5</c:v>
                </c:pt>
                <c:pt idx="81">
                  <c:v>1.1800000000000001E-5</c:v>
                </c:pt>
                <c:pt idx="82">
                  <c:v>4.9899999999999997E-6</c:v>
                </c:pt>
                <c:pt idx="83">
                  <c:v>2.03E-6</c:v>
                </c:pt>
                <c:pt idx="84">
                  <c:v>7.92E-7</c:v>
                </c:pt>
                <c:pt idx="85">
                  <c:v>2.9700000000000003E-7</c:v>
                </c:pt>
                <c:pt idx="86">
                  <c:v>1.0700000000000001E-7</c:v>
                </c:pt>
                <c:pt idx="87">
                  <c:v>3.7100000000000001E-8</c:v>
                </c:pt>
                <c:pt idx="88">
                  <c:v>1.24E-8</c:v>
                </c:pt>
                <c:pt idx="89">
                  <c:v>3.9499999999999998E-9</c:v>
                </c:pt>
                <c:pt idx="90">
                  <c:v>1.2199999999999999E-9</c:v>
                </c:pt>
                <c:pt idx="91">
                  <c:v>3.59E-10</c:v>
                </c:pt>
                <c:pt idx="92">
                  <c:v>1.02E-10</c:v>
                </c:pt>
                <c:pt idx="93">
                  <c:v>2.7699999999999999E-11</c:v>
                </c:pt>
                <c:pt idx="94">
                  <c:v>7.2600000000000002E-12</c:v>
                </c:pt>
                <c:pt idx="95">
                  <c:v>1.8300000000000001E-12</c:v>
                </c:pt>
                <c:pt idx="96">
                  <c:v>4.4199999999999998E-13</c:v>
                </c:pt>
                <c:pt idx="97">
                  <c:v>1.03E-13</c:v>
                </c:pt>
                <c:pt idx="98">
                  <c:v>2.2899999999999999E-14</c:v>
                </c:pt>
                <c:pt idx="99">
                  <c:v>4.9099999999999997E-15</c:v>
                </c:pt>
                <c:pt idx="100">
                  <c:v>1.01E-15</c:v>
                </c:pt>
                <c:pt idx="101">
                  <c:v>2E-16</c:v>
                </c:pt>
                <c:pt idx="102">
                  <c:v>3.8000000000000001E-17</c:v>
                </c:pt>
                <c:pt idx="103">
                  <c:v>6.9500000000000008E-18</c:v>
                </c:pt>
                <c:pt idx="104">
                  <c:v>1.2200000000000001E-18</c:v>
                </c:pt>
                <c:pt idx="105">
                  <c:v>2.06E-19</c:v>
                </c:pt>
                <c:pt idx="106">
                  <c:v>3.3299999999999998E-20</c:v>
                </c:pt>
                <c:pt idx="107">
                  <c:v>5.1899999999999997E-21</c:v>
                </c:pt>
                <c:pt idx="108">
                  <c:v>7.7600000000000002E-22</c:v>
                </c:pt>
                <c:pt idx="109">
                  <c:v>1.11E-22</c:v>
                </c:pt>
                <c:pt idx="110">
                  <c:v>1.5399999999999999E-23</c:v>
                </c:pt>
                <c:pt idx="111">
                  <c:v>2.0400000000000001E-24</c:v>
                </c:pt>
                <c:pt idx="112">
                  <c:v>2.6E-25</c:v>
                </c:pt>
                <c:pt idx="113">
                  <c:v>3.1900000000000002E-26</c:v>
                </c:pt>
                <c:pt idx="114">
                  <c:v>3.7500000000000001E-27</c:v>
                </c:pt>
                <c:pt idx="115">
                  <c:v>4.2399999999999999E-28</c:v>
                </c:pt>
                <c:pt idx="116">
                  <c:v>4.5999999999999998E-29</c:v>
                </c:pt>
                <c:pt idx="117">
                  <c:v>4.7999999999999997E-30</c:v>
                </c:pt>
                <c:pt idx="118">
                  <c:v>4.8199999999999997E-31</c:v>
                </c:pt>
                <c:pt idx="119">
                  <c:v>4.64E-32</c:v>
                </c:pt>
                <c:pt idx="120">
                  <c:v>4.2900000000000003E-33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553-44A4-9BE3-172E865B1F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Sheet1!$A$2:$A$122</c:f>
              <c:numCache>
                <c:formatCode>General</c:formatCode>
                <c:ptCount val="121"/>
                <c:pt idx="0">
                  <c:v>-60</c:v>
                </c:pt>
                <c:pt idx="1">
                  <c:v>-59</c:v>
                </c:pt>
                <c:pt idx="2">
                  <c:v>-58</c:v>
                </c:pt>
                <c:pt idx="3">
                  <c:v>-57</c:v>
                </c:pt>
                <c:pt idx="4">
                  <c:v>-56</c:v>
                </c:pt>
                <c:pt idx="5">
                  <c:v>-55</c:v>
                </c:pt>
                <c:pt idx="6">
                  <c:v>-54</c:v>
                </c:pt>
                <c:pt idx="7">
                  <c:v>-53</c:v>
                </c:pt>
                <c:pt idx="8">
                  <c:v>-52</c:v>
                </c:pt>
                <c:pt idx="9">
                  <c:v>-51</c:v>
                </c:pt>
                <c:pt idx="10">
                  <c:v>-50</c:v>
                </c:pt>
                <c:pt idx="11">
                  <c:v>-49</c:v>
                </c:pt>
                <c:pt idx="12">
                  <c:v>-48</c:v>
                </c:pt>
                <c:pt idx="13">
                  <c:v>-47</c:v>
                </c:pt>
                <c:pt idx="14">
                  <c:v>-46</c:v>
                </c:pt>
                <c:pt idx="15">
                  <c:v>-45</c:v>
                </c:pt>
                <c:pt idx="16">
                  <c:v>-44</c:v>
                </c:pt>
                <c:pt idx="17">
                  <c:v>-43</c:v>
                </c:pt>
                <c:pt idx="18">
                  <c:v>-42</c:v>
                </c:pt>
                <c:pt idx="19">
                  <c:v>-41</c:v>
                </c:pt>
                <c:pt idx="20">
                  <c:v>-40</c:v>
                </c:pt>
                <c:pt idx="21">
                  <c:v>-39</c:v>
                </c:pt>
                <c:pt idx="22">
                  <c:v>-38</c:v>
                </c:pt>
                <c:pt idx="23">
                  <c:v>-37</c:v>
                </c:pt>
                <c:pt idx="24">
                  <c:v>-36</c:v>
                </c:pt>
                <c:pt idx="25">
                  <c:v>-35</c:v>
                </c:pt>
                <c:pt idx="26">
                  <c:v>-34</c:v>
                </c:pt>
                <c:pt idx="27">
                  <c:v>-33</c:v>
                </c:pt>
                <c:pt idx="28">
                  <c:v>-32</c:v>
                </c:pt>
                <c:pt idx="29">
                  <c:v>-31</c:v>
                </c:pt>
                <c:pt idx="30">
                  <c:v>-30</c:v>
                </c:pt>
                <c:pt idx="31">
                  <c:v>-29</c:v>
                </c:pt>
                <c:pt idx="32">
                  <c:v>-28</c:v>
                </c:pt>
                <c:pt idx="33">
                  <c:v>-27</c:v>
                </c:pt>
                <c:pt idx="34">
                  <c:v>-26</c:v>
                </c:pt>
                <c:pt idx="35">
                  <c:v>-25</c:v>
                </c:pt>
                <c:pt idx="36">
                  <c:v>-24</c:v>
                </c:pt>
                <c:pt idx="37">
                  <c:v>-23</c:v>
                </c:pt>
                <c:pt idx="38">
                  <c:v>-22</c:v>
                </c:pt>
                <c:pt idx="39">
                  <c:v>-21</c:v>
                </c:pt>
                <c:pt idx="40">
                  <c:v>-20</c:v>
                </c:pt>
                <c:pt idx="41">
                  <c:v>-19</c:v>
                </c:pt>
                <c:pt idx="42">
                  <c:v>-18</c:v>
                </c:pt>
                <c:pt idx="43">
                  <c:v>-17</c:v>
                </c:pt>
                <c:pt idx="44">
                  <c:v>-16</c:v>
                </c:pt>
                <c:pt idx="45">
                  <c:v>-15</c:v>
                </c:pt>
                <c:pt idx="46">
                  <c:v>-14</c:v>
                </c:pt>
                <c:pt idx="47">
                  <c:v>-13</c:v>
                </c:pt>
                <c:pt idx="48">
                  <c:v>-12</c:v>
                </c:pt>
                <c:pt idx="49">
                  <c:v>-11</c:v>
                </c:pt>
                <c:pt idx="50">
                  <c:v>-10</c:v>
                </c:pt>
                <c:pt idx="51">
                  <c:v>-9</c:v>
                </c:pt>
                <c:pt idx="52">
                  <c:v>-8</c:v>
                </c:pt>
                <c:pt idx="53">
                  <c:v>-7</c:v>
                </c:pt>
                <c:pt idx="54">
                  <c:v>-6</c:v>
                </c:pt>
                <c:pt idx="55">
                  <c:v>-5</c:v>
                </c:pt>
                <c:pt idx="56">
                  <c:v>-4</c:v>
                </c:pt>
                <c:pt idx="57">
                  <c:v>-3</c:v>
                </c:pt>
                <c:pt idx="58">
                  <c:v>-2</c:v>
                </c:pt>
                <c:pt idx="59">
                  <c:v>-1</c:v>
                </c:pt>
                <c:pt idx="60">
                  <c:v>0</c:v>
                </c:pt>
                <c:pt idx="61">
                  <c:v>1</c:v>
                </c:pt>
                <c:pt idx="62">
                  <c:v>2</c:v>
                </c:pt>
                <c:pt idx="63">
                  <c:v>3</c:v>
                </c:pt>
                <c:pt idx="64">
                  <c:v>4</c:v>
                </c:pt>
                <c:pt idx="65">
                  <c:v>5</c:v>
                </c:pt>
                <c:pt idx="66">
                  <c:v>6</c:v>
                </c:pt>
                <c:pt idx="67">
                  <c:v>7</c:v>
                </c:pt>
                <c:pt idx="68">
                  <c:v>8</c:v>
                </c:pt>
                <c:pt idx="69">
                  <c:v>9</c:v>
                </c:pt>
                <c:pt idx="70">
                  <c:v>10</c:v>
                </c:pt>
                <c:pt idx="71">
                  <c:v>11</c:v>
                </c:pt>
                <c:pt idx="72">
                  <c:v>12</c:v>
                </c:pt>
                <c:pt idx="73">
                  <c:v>13</c:v>
                </c:pt>
                <c:pt idx="74">
                  <c:v>14</c:v>
                </c:pt>
                <c:pt idx="75">
                  <c:v>15</c:v>
                </c:pt>
                <c:pt idx="76">
                  <c:v>16</c:v>
                </c:pt>
                <c:pt idx="77">
                  <c:v>17</c:v>
                </c:pt>
                <c:pt idx="78">
                  <c:v>18</c:v>
                </c:pt>
                <c:pt idx="79">
                  <c:v>19</c:v>
                </c:pt>
                <c:pt idx="80">
                  <c:v>20</c:v>
                </c:pt>
                <c:pt idx="81">
                  <c:v>21</c:v>
                </c:pt>
                <c:pt idx="82">
                  <c:v>22</c:v>
                </c:pt>
                <c:pt idx="83">
                  <c:v>23</c:v>
                </c:pt>
                <c:pt idx="84">
                  <c:v>24</c:v>
                </c:pt>
                <c:pt idx="85">
                  <c:v>25</c:v>
                </c:pt>
                <c:pt idx="86">
                  <c:v>26</c:v>
                </c:pt>
                <c:pt idx="87">
                  <c:v>27</c:v>
                </c:pt>
                <c:pt idx="88">
                  <c:v>28</c:v>
                </c:pt>
                <c:pt idx="89">
                  <c:v>29</c:v>
                </c:pt>
                <c:pt idx="90">
                  <c:v>30</c:v>
                </c:pt>
                <c:pt idx="91">
                  <c:v>31</c:v>
                </c:pt>
                <c:pt idx="92">
                  <c:v>32</c:v>
                </c:pt>
                <c:pt idx="93">
                  <c:v>33</c:v>
                </c:pt>
                <c:pt idx="94">
                  <c:v>34</c:v>
                </c:pt>
                <c:pt idx="95">
                  <c:v>35</c:v>
                </c:pt>
                <c:pt idx="96">
                  <c:v>36</c:v>
                </c:pt>
                <c:pt idx="97">
                  <c:v>37</c:v>
                </c:pt>
                <c:pt idx="98">
                  <c:v>38</c:v>
                </c:pt>
                <c:pt idx="99">
                  <c:v>39</c:v>
                </c:pt>
                <c:pt idx="100">
                  <c:v>40</c:v>
                </c:pt>
                <c:pt idx="101">
                  <c:v>41</c:v>
                </c:pt>
                <c:pt idx="102">
                  <c:v>42</c:v>
                </c:pt>
                <c:pt idx="103">
                  <c:v>43</c:v>
                </c:pt>
                <c:pt idx="104">
                  <c:v>44</c:v>
                </c:pt>
                <c:pt idx="105">
                  <c:v>45</c:v>
                </c:pt>
                <c:pt idx="106">
                  <c:v>46</c:v>
                </c:pt>
                <c:pt idx="107">
                  <c:v>47</c:v>
                </c:pt>
                <c:pt idx="108">
                  <c:v>48</c:v>
                </c:pt>
                <c:pt idx="109">
                  <c:v>49</c:v>
                </c:pt>
                <c:pt idx="110">
                  <c:v>50</c:v>
                </c:pt>
                <c:pt idx="111">
                  <c:v>51</c:v>
                </c:pt>
                <c:pt idx="112">
                  <c:v>52</c:v>
                </c:pt>
                <c:pt idx="113">
                  <c:v>53</c:v>
                </c:pt>
                <c:pt idx="114">
                  <c:v>54</c:v>
                </c:pt>
                <c:pt idx="115">
                  <c:v>55</c:v>
                </c:pt>
                <c:pt idx="116">
                  <c:v>56</c:v>
                </c:pt>
                <c:pt idx="117">
                  <c:v>57</c:v>
                </c:pt>
                <c:pt idx="118">
                  <c:v>58</c:v>
                </c:pt>
                <c:pt idx="119">
                  <c:v>59</c:v>
                </c:pt>
                <c:pt idx="120">
                  <c:v>60</c:v>
                </c:pt>
              </c:numCache>
            </c:numRef>
          </c:xVal>
          <c:yVal>
            <c:numRef>
              <c:f>Sheet1!$C$2:$C$122</c:f>
              <c:numCache>
                <c:formatCode>0.00E+00</c:formatCode>
                <c:ptCount val="121"/>
                <c:pt idx="0">
                  <c:v>9.1300000000000005E-13</c:v>
                </c:pt>
                <c:pt idx="1">
                  <c:v>1.8300000000000001E-12</c:v>
                </c:pt>
                <c:pt idx="2">
                  <c:v>3.6300000000000001E-12</c:v>
                </c:pt>
                <c:pt idx="3">
                  <c:v>7.1299999999999997E-12</c:v>
                </c:pt>
                <c:pt idx="4">
                  <c:v>1.39E-11</c:v>
                </c:pt>
                <c:pt idx="5">
                  <c:v>2.6699999999999999E-11</c:v>
                </c:pt>
                <c:pt idx="6">
                  <c:v>5.09E-11</c:v>
                </c:pt>
                <c:pt idx="7">
                  <c:v>9.6000000000000005E-11</c:v>
                </c:pt>
                <c:pt idx="8">
                  <c:v>1.79E-10</c:v>
                </c:pt>
                <c:pt idx="9">
                  <c:v>3.3199999999999999E-10</c:v>
                </c:pt>
                <c:pt idx="10">
                  <c:v>6.0799999999999997E-10</c:v>
                </c:pt>
                <c:pt idx="11">
                  <c:v>1.0999999999999999E-9</c:v>
                </c:pt>
                <c:pt idx="12">
                  <c:v>1.9800000000000002E-9</c:v>
                </c:pt>
                <c:pt idx="13">
                  <c:v>3.5100000000000001E-9</c:v>
                </c:pt>
                <c:pt idx="14">
                  <c:v>6.1799999999999998E-9</c:v>
                </c:pt>
                <c:pt idx="15">
                  <c:v>1.0800000000000001E-8</c:v>
                </c:pt>
                <c:pt idx="16">
                  <c:v>1.8600000000000001E-8</c:v>
                </c:pt>
                <c:pt idx="17">
                  <c:v>3.1699999999999999E-8</c:v>
                </c:pt>
                <c:pt idx="18">
                  <c:v>5.3599999999999997E-8</c:v>
                </c:pt>
                <c:pt idx="19">
                  <c:v>8.9700000000000003E-8</c:v>
                </c:pt>
                <c:pt idx="20">
                  <c:v>1.49E-7</c:v>
                </c:pt>
                <c:pt idx="21">
                  <c:v>2.4400000000000001E-7</c:v>
                </c:pt>
                <c:pt idx="22">
                  <c:v>3.96E-7</c:v>
                </c:pt>
                <c:pt idx="23">
                  <c:v>6.37E-7</c:v>
                </c:pt>
                <c:pt idx="24">
                  <c:v>1.0100000000000001E-6</c:v>
                </c:pt>
                <c:pt idx="25">
                  <c:v>1.5999999999999999E-6</c:v>
                </c:pt>
                <c:pt idx="26">
                  <c:v>2.4899999999999999E-6</c:v>
                </c:pt>
                <c:pt idx="27">
                  <c:v>3.8500000000000004E-6</c:v>
                </c:pt>
                <c:pt idx="28">
                  <c:v>5.8900000000000004E-6</c:v>
                </c:pt>
                <c:pt idx="29">
                  <c:v>8.9299999999999992E-6</c:v>
                </c:pt>
                <c:pt idx="30">
                  <c:v>1.34E-5</c:v>
                </c:pt>
                <c:pt idx="31">
                  <c:v>1.9899999999999999E-5</c:v>
                </c:pt>
                <c:pt idx="32">
                  <c:v>2.9200000000000002E-5</c:v>
                </c:pt>
                <c:pt idx="33">
                  <c:v>4.2500000000000003E-5</c:v>
                </c:pt>
                <c:pt idx="34">
                  <c:v>6.1199999999999997E-5</c:v>
                </c:pt>
                <c:pt idx="35">
                  <c:v>8.7299999999999994E-5</c:v>
                </c:pt>
                <c:pt idx="36" formatCode="General">
                  <c:v>1.2300000000000001E-4</c:v>
                </c:pt>
                <c:pt idx="37" formatCode="General">
                  <c:v>1.7200000000000001E-4</c:v>
                </c:pt>
                <c:pt idx="38" formatCode="General">
                  <c:v>2.3800000000000001E-4</c:v>
                </c:pt>
                <c:pt idx="39" formatCode="General">
                  <c:v>3.2699999999999998E-4</c:v>
                </c:pt>
                <c:pt idx="40" formatCode="General">
                  <c:v>4.4299999999999998E-4</c:v>
                </c:pt>
                <c:pt idx="41" formatCode="General">
                  <c:v>5.9500000000000004E-4</c:v>
                </c:pt>
                <c:pt idx="42" formatCode="General">
                  <c:v>7.9199999999999995E-4</c:v>
                </c:pt>
                <c:pt idx="43" formatCode="General">
                  <c:v>1.042E-3</c:v>
                </c:pt>
                <c:pt idx="44" formatCode="General">
                  <c:v>1.358E-3</c:v>
                </c:pt>
                <c:pt idx="45" formatCode="General">
                  <c:v>1.753E-3</c:v>
                </c:pt>
                <c:pt idx="46" formatCode="General">
                  <c:v>2.2390000000000001E-3</c:v>
                </c:pt>
                <c:pt idx="47" formatCode="General">
                  <c:v>2.833E-3</c:v>
                </c:pt>
                <c:pt idx="48" formatCode="General">
                  <c:v>3.5469999999999998E-3</c:v>
                </c:pt>
                <c:pt idx="49" formatCode="General">
                  <c:v>4.398E-3</c:v>
                </c:pt>
                <c:pt idx="50" formatCode="General">
                  <c:v>5.3990000000000002E-3</c:v>
                </c:pt>
                <c:pt idx="51" formatCode="General">
                  <c:v>6.5620000000000001E-3</c:v>
                </c:pt>
                <c:pt idx="52" formatCode="General">
                  <c:v>7.8949999999999992E-3</c:v>
                </c:pt>
                <c:pt idx="53" formatCode="General">
                  <c:v>9.4050000000000002E-3</c:v>
                </c:pt>
                <c:pt idx="54" formatCode="General">
                  <c:v>1.1091999999999999E-2</c:v>
                </c:pt>
                <c:pt idx="55" formatCode="General">
                  <c:v>1.2952E-2</c:v>
                </c:pt>
                <c:pt idx="56" formatCode="General">
                  <c:v>1.4973E-2</c:v>
                </c:pt>
                <c:pt idx="57" formatCode="General">
                  <c:v>1.7136999999999999E-2</c:v>
                </c:pt>
                <c:pt idx="58" formatCode="General">
                  <c:v>1.9418999999999999E-2</c:v>
                </c:pt>
                <c:pt idx="59" formatCode="General">
                  <c:v>2.1784999999999999E-2</c:v>
                </c:pt>
                <c:pt idx="60" formatCode="General">
                  <c:v>2.4197E-2</c:v>
                </c:pt>
                <c:pt idx="61" formatCode="General">
                  <c:v>2.6609000000000001E-2</c:v>
                </c:pt>
                <c:pt idx="62" formatCode="General">
                  <c:v>2.8969000000000002E-2</c:v>
                </c:pt>
                <c:pt idx="63" formatCode="General">
                  <c:v>3.1224999999999999E-2</c:v>
                </c:pt>
                <c:pt idx="64" formatCode="General">
                  <c:v>3.3321999999999997E-2</c:v>
                </c:pt>
                <c:pt idx="65" formatCode="General">
                  <c:v>3.5207000000000002E-2</c:v>
                </c:pt>
                <c:pt idx="66" formatCode="General">
                  <c:v>3.6826999999999999E-2</c:v>
                </c:pt>
                <c:pt idx="67" formatCode="General">
                  <c:v>3.8138999999999999E-2</c:v>
                </c:pt>
                <c:pt idx="68" formatCode="General">
                  <c:v>3.9104E-2</c:v>
                </c:pt>
                <c:pt idx="69" formatCode="General">
                  <c:v>3.9695000000000001E-2</c:v>
                </c:pt>
                <c:pt idx="70" formatCode="General">
                  <c:v>3.9893999999999999E-2</c:v>
                </c:pt>
                <c:pt idx="71" formatCode="General">
                  <c:v>3.9695000000000001E-2</c:v>
                </c:pt>
                <c:pt idx="72" formatCode="General">
                  <c:v>3.9104E-2</c:v>
                </c:pt>
                <c:pt idx="73" formatCode="General">
                  <c:v>3.8138999999999999E-2</c:v>
                </c:pt>
                <c:pt idx="74" formatCode="General">
                  <c:v>3.6826999999999999E-2</c:v>
                </c:pt>
                <c:pt idx="75" formatCode="General">
                  <c:v>3.5207000000000002E-2</c:v>
                </c:pt>
                <c:pt idx="76" formatCode="General">
                  <c:v>3.3321999999999997E-2</c:v>
                </c:pt>
                <c:pt idx="77" formatCode="General">
                  <c:v>3.1224999999999999E-2</c:v>
                </c:pt>
                <c:pt idx="78" formatCode="General">
                  <c:v>2.8969000000000002E-2</c:v>
                </c:pt>
                <c:pt idx="79" formatCode="General">
                  <c:v>2.6609000000000001E-2</c:v>
                </c:pt>
                <c:pt idx="80" formatCode="General">
                  <c:v>2.4197E-2</c:v>
                </c:pt>
                <c:pt idx="81" formatCode="General">
                  <c:v>2.1784999999999999E-2</c:v>
                </c:pt>
                <c:pt idx="82" formatCode="General">
                  <c:v>1.9418999999999999E-2</c:v>
                </c:pt>
                <c:pt idx="83" formatCode="General">
                  <c:v>1.7136999999999999E-2</c:v>
                </c:pt>
                <c:pt idx="84" formatCode="General">
                  <c:v>1.4973E-2</c:v>
                </c:pt>
                <c:pt idx="85" formatCode="General">
                  <c:v>1.2952E-2</c:v>
                </c:pt>
                <c:pt idx="86" formatCode="General">
                  <c:v>1.1091999999999999E-2</c:v>
                </c:pt>
                <c:pt idx="87" formatCode="General">
                  <c:v>9.4050000000000002E-3</c:v>
                </c:pt>
                <c:pt idx="88" formatCode="General">
                  <c:v>7.8949999999999992E-3</c:v>
                </c:pt>
                <c:pt idx="89" formatCode="General">
                  <c:v>6.5620000000000001E-3</c:v>
                </c:pt>
                <c:pt idx="90" formatCode="General">
                  <c:v>5.3990000000000002E-3</c:v>
                </c:pt>
                <c:pt idx="91" formatCode="General">
                  <c:v>4.398E-3</c:v>
                </c:pt>
                <c:pt idx="92" formatCode="General">
                  <c:v>3.5469999999999998E-3</c:v>
                </c:pt>
                <c:pt idx="93" formatCode="General">
                  <c:v>2.833E-3</c:v>
                </c:pt>
                <c:pt idx="94" formatCode="General">
                  <c:v>2.2390000000000001E-3</c:v>
                </c:pt>
                <c:pt idx="95" formatCode="General">
                  <c:v>1.753E-3</c:v>
                </c:pt>
                <c:pt idx="96" formatCode="General">
                  <c:v>1.358E-3</c:v>
                </c:pt>
                <c:pt idx="97" formatCode="General">
                  <c:v>1.042E-3</c:v>
                </c:pt>
                <c:pt idx="98" formatCode="General">
                  <c:v>7.9199999999999995E-4</c:v>
                </c:pt>
                <c:pt idx="99" formatCode="General">
                  <c:v>5.9500000000000004E-4</c:v>
                </c:pt>
                <c:pt idx="100" formatCode="General">
                  <c:v>4.4299999999999998E-4</c:v>
                </c:pt>
                <c:pt idx="101" formatCode="General">
                  <c:v>3.2699999999999998E-4</c:v>
                </c:pt>
                <c:pt idx="102" formatCode="General">
                  <c:v>2.3800000000000001E-4</c:v>
                </c:pt>
                <c:pt idx="103" formatCode="General">
                  <c:v>1.7200000000000001E-4</c:v>
                </c:pt>
                <c:pt idx="104" formatCode="General">
                  <c:v>1.2300000000000001E-4</c:v>
                </c:pt>
                <c:pt idx="105">
                  <c:v>8.7299999999999994E-5</c:v>
                </c:pt>
                <c:pt idx="106">
                  <c:v>6.1199999999999997E-5</c:v>
                </c:pt>
                <c:pt idx="107">
                  <c:v>4.2500000000000003E-5</c:v>
                </c:pt>
                <c:pt idx="108">
                  <c:v>2.9200000000000002E-5</c:v>
                </c:pt>
                <c:pt idx="109">
                  <c:v>1.9899999999999999E-5</c:v>
                </c:pt>
                <c:pt idx="110">
                  <c:v>1.34E-5</c:v>
                </c:pt>
                <c:pt idx="111">
                  <c:v>8.9299999999999992E-6</c:v>
                </c:pt>
                <c:pt idx="112">
                  <c:v>5.8900000000000004E-6</c:v>
                </c:pt>
                <c:pt idx="113">
                  <c:v>3.8500000000000004E-6</c:v>
                </c:pt>
                <c:pt idx="114">
                  <c:v>2.4899999999999999E-6</c:v>
                </c:pt>
                <c:pt idx="115">
                  <c:v>1.5999999999999999E-6</c:v>
                </c:pt>
                <c:pt idx="116">
                  <c:v>1.0100000000000001E-6</c:v>
                </c:pt>
                <c:pt idx="117">
                  <c:v>6.37E-7</c:v>
                </c:pt>
                <c:pt idx="118">
                  <c:v>3.96E-7</c:v>
                </c:pt>
                <c:pt idx="119">
                  <c:v>2.4400000000000001E-7</c:v>
                </c:pt>
                <c:pt idx="120">
                  <c:v>1.49E-7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553-44A4-9BE3-172E865B1F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spPr>
            <a:ln w="38100" cap="rnd">
              <a:solidFill>
                <a:srgbClr val="FF660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Sheet1!$A$2:$A$122</c:f>
              <c:numCache>
                <c:formatCode>General</c:formatCode>
                <c:ptCount val="121"/>
                <c:pt idx="0">
                  <c:v>-60</c:v>
                </c:pt>
                <c:pt idx="1">
                  <c:v>-59</c:v>
                </c:pt>
                <c:pt idx="2">
                  <c:v>-58</c:v>
                </c:pt>
                <c:pt idx="3">
                  <c:v>-57</c:v>
                </c:pt>
                <c:pt idx="4">
                  <c:v>-56</c:v>
                </c:pt>
                <c:pt idx="5">
                  <c:v>-55</c:v>
                </c:pt>
                <c:pt idx="6">
                  <c:v>-54</c:v>
                </c:pt>
                <c:pt idx="7">
                  <c:v>-53</c:v>
                </c:pt>
                <c:pt idx="8">
                  <c:v>-52</c:v>
                </c:pt>
                <c:pt idx="9">
                  <c:v>-51</c:v>
                </c:pt>
                <c:pt idx="10">
                  <c:v>-50</c:v>
                </c:pt>
                <c:pt idx="11">
                  <c:v>-49</c:v>
                </c:pt>
                <c:pt idx="12">
                  <c:v>-48</c:v>
                </c:pt>
                <c:pt idx="13">
                  <c:v>-47</c:v>
                </c:pt>
                <c:pt idx="14">
                  <c:v>-46</c:v>
                </c:pt>
                <c:pt idx="15">
                  <c:v>-45</c:v>
                </c:pt>
                <c:pt idx="16">
                  <c:v>-44</c:v>
                </c:pt>
                <c:pt idx="17">
                  <c:v>-43</c:v>
                </c:pt>
                <c:pt idx="18">
                  <c:v>-42</c:v>
                </c:pt>
                <c:pt idx="19">
                  <c:v>-41</c:v>
                </c:pt>
                <c:pt idx="20">
                  <c:v>-40</c:v>
                </c:pt>
                <c:pt idx="21">
                  <c:v>-39</c:v>
                </c:pt>
                <c:pt idx="22">
                  <c:v>-38</c:v>
                </c:pt>
                <c:pt idx="23">
                  <c:v>-37</c:v>
                </c:pt>
                <c:pt idx="24">
                  <c:v>-36</c:v>
                </c:pt>
                <c:pt idx="25">
                  <c:v>-35</c:v>
                </c:pt>
                <c:pt idx="26">
                  <c:v>-34</c:v>
                </c:pt>
                <c:pt idx="27">
                  <c:v>-33</c:v>
                </c:pt>
                <c:pt idx="28">
                  <c:v>-32</c:v>
                </c:pt>
                <c:pt idx="29">
                  <c:v>-31</c:v>
                </c:pt>
                <c:pt idx="30">
                  <c:v>-30</c:v>
                </c:pt>
                <c:pt idx="31">
                  <c:v>-29</c:v>
                </c:pt>
                <c:pt idx="32">
                  <c:v>-28</c:v>
                </c:pt>
                <c:pt idx="33">
                  <c:v>-27</c:v>
                </c:pt>
                <c:pt idx="34">
                  <c:v>-26</c:v>
                </c:pt>
                <c:pt idx="35">
                  <c:v>-25</c:v>
                </c:pt>
                <c:pt idx="36">
                  <c:v>-24</c:v>
                </c:pt>
                <c:pt idx="37">
                  <c:v>-23</c:v>
                </c:pt>
                <c:pt idx="38">
                  <c:v>-22</c:v>
                </c:pt>
                <c:pt idx="39">
                  <c:v>-21</c:v>
                </c:pt>
                <c:pt idx="40">
                  <c:v>-20</c:v>
                </c:pt>
                <c:pt idx="41">
                  <c:v>-19</c:v>
                </c:pt>
                <c:pt idx="42">
                  <c:v>-18</c:v>
                </c:pt>
                <c:pt idx="43">
                  <c:v>-17</c:v>
                </c:pt>
                <c:pt idx="44">
                  <c:v>-16</c:v>
                </c:pt>
                <c:pt idx="45">
                  <c:v>-15</c:v>
                </c:pt>
                <c:pt idx="46">
                  <c:v>-14</c:v>
                </c:pt>
                <c:pt idx="47">
                  <c:v>-13</c:v>
                </c:pt>
                <c:pt idx="48">
                  <c:v>-12</c:v>
                </c:pt>
                <c:pt idx="49">
                  <c:v>-11</c:v>
                </c:pt>
                <c:pt idx="50">
                  <c:v>-10</c:v>
                </c:pt>
                <c:pt idx="51">
                  <c:v>-9</c:v>
                </c:pt>
                <c:pt idx="52">
                  <c:v>-8</c:v>
                </c:pt>
                <c:pt idx="53">
                  <c:v>-7</c:v>
                </c:pt>
                <c:pt idx="54">
                  <c:v>-6</c:v>
                </c:pt>
                <c:pt idx="55">
                  <c:v>-5</c:v>
                </c:pt>
                <c:pt idx="56">
                  <c:v>-4</c:v>
                </c:pt>
                <c:pt idx="57">
                  <c:v>-3</c:v>
                </c:pt>
                <c:pt idx="58">
                  <c:v>-2</c:v>
                </c:pt>
                <c:pt idx="59">
                  <c:v>-1</c:v>
                </c:pt>
                <c:pt idx="60">
                  <c:v>0</c:v>
                </c:pt>
                <c:pt idx="61">
                  <c:v>1</c:v>
                </c:pt>
                <c:pt idx="62">
                  <c:v>2</c:v>
                </c:pt>
                <c:pt idx="63">
                  <c:v>3</c:v>
                </c:pt>
                <c:pt idx="64">
                  <c:v>4</c:v>
                </c:pt>
                <c:pt idx="65">
                  <c:v>5</c:v>
                </c:pt>
                <c:pt idx="66">
                  <c:v>6</c:v>
                </c:pt>
                <c:pt idx="67">
                  <c:v>7</c:v>
                </c:pt>
                <c:pt idx="68">
                  <c:v>8</c:v>
                </c:pt>
                <c:pt idx="69">
                  <c:v>9</c:v>
                </c:pt>
                <c:pt idx="70">
                  <c:v>10</c:v>
                </c:pt>
                <c:pt idx="71">
                  <c:v>11</c:v>
                </c:pt>
                <c:pt idx="72">
                  <c:v>12</c:v>
                </c:pt>
                <c:pt idx="73">
                  <c:v>13</c:v>
                </c:pt>
                <c:pt idx="74">
                  <c:v>14</c:v>
                </c:pt>
                <c:pt idx="75">
                  <c:v>15</c:v>
                </c:pt>
                <c:pt idx="76">
                  <c:v>16</c:v>
                </c:pt>
                <c:pt idx="77">
                  <c:v>17</c:v>
                </c:pt>
                <c:pt idx="78">
                  <c:v>18</c:v>
                </c:pt>
                <c:pt idx="79">
                  <c:v>19</c:v>
                </c:pt>
                <c:pt idx="80">
                  <c:v>20</c:v>
                </c:pt>
                <c:pt idx="81">
                  <c:v>21</c:v>
                </c:pt>
                <c:pt idx="82">
                  <c:v>22</c:v>
                </c:pt>
                <c:pt idx="83">
                  <c:v>23</c:v>
                </c:pt>
                <c:pt idx="84">
                  <c:v>24</c:v>
                </c:pt>
                <c:pt idx="85">
                  <c:v>25</c:v>
                </c:pt>
                <c:pt idx="86">
                  <c:v>26</c:v>
                </c:pt>
                <c:pt idx="87">
                  <c:v>27</c:v>
                </c:pt>
                <c:pt idx="88">
                  <c:v>28</c:v>
                </c:pt>
                <c:pt idx="89">
                  <c:v>29</c:v>
                </c:pt>
                <c:pt idx="90">
                  <c:v>30</c:v>
                </c:pt>
                <c:pt idx="91">
                  <c:v>31</c:v>
                </c:pt>
                <c:pt idx="92">
                  <c:v>32</c:v>
                </c:pt>
                <c:pt idx="93">
                  <c:v>33</c:v>
                </c:pt>
                <c:pt idx="94">
                  <c:v>34</c:v>
                </c:pt>
                <c:pt idx="95">
                  <c:v>35</c:v>
                </c:pt>
                <c:pt idx="96">
                  <c:v>36</c:v>
                </c:pt>
                <c:pt idx="97">
                  <c:v>37</c:v>
                </c:pt>
                <c:pt idx="98">
                  <c:v>38</c:v>
                </c:pt>
                <c:pt idx="99">
                  <c:v>39</c:v>
                </c:pt>
                <c:pt idx="100">
                  <c:v>40</c:v>
                </c:pt>
                <c:pt idx="101">
                  <c:v>41</c:v>
                </c:pt>
                <c:pt idx="102">
                  <c:v>42</c:v>
                </c:pt>
                <c:pt idx="103">
                  <c:v>43</c:v>
                </c:pt>
                <c:pt idx="104">
                  <c:v>44</c:v>
                </c:pt>
                <c:pt idx="105">
                  <c:v>45</c:v>
                </c:pt>
                <c:pt idx="106">
                  <c:v>46</c:v>
                </c:pt>
                <c:pt idx="107">
                  <c:v>47</c:v>
                </c:pt>
                <c:pt idx="108">
                  <c:v>48</c:v>
                </c:pt>
                <c:pt idx="109">
                  <c:v>49</c:v>
                </c:pt>
                <c:pt idx="110">
                  <c:v>50</c:v>
                </c:pt>
                <c:pt idx="111">
                  <c:v>51</c:v>
                </c:pt>
                <c:pt idx="112">
                  <c:v>52</c:v>
                </c:pt>
                <c:pt idx="113">
                  <c:v>53</c:v>
                </c:pt>
                <c:pt idx="114">
                  <c:v>54</c:v>
                </c:pt>
                <c:pt idx="115">
                  <c:v>55</c:v>
                </c:pt>
                <c:pt idx="116">
                  <c:v>56</c:v>
                </c:pt>
                <c:pt idx="117">
                  <c:v>57</c:v>
                </c:pt>
                <c:pt idx="118">
                  <c:v>58</c:v>
                </c:pt>
                <c:pt idx="119">
                  <c:v>59</c:v>
                </c:pt>
                <c:pt idx="120">
                  <c:v>60</c:v>
                </c:pt>
              </c:numCache>
            </c:numRef>
          </c:xVal>
          <c:yVal>
            <c:numRef>
              <c:f>Sheet1!$D$2:$D$122</c:f>
              <c:numCache>
                <c:formatCode>0.00E+00</c:formatCode>
                <c:ptCount val="121"/>
                <c:pt idx="0">
                  <c:v>4.2399999999999999E-28</c:v>
                </c:pt>
                <c:pt idx="1">
                  <c:v>3.7500000000000001E-27</c:v>
                </c:pt>
                <c:pt idx="2">
                  <c:v>3.1900000000000002E-26</c:v>
                </c:pt>
                <c:pt idx="3">
                  <c:v>2.6E-25</c:v>
                </c:pt>
                <c:pt idx="4">
                  <c:v>2.0400000000000001E-24</c:v>
                </c:pt>
                <c:pt idx="5">
                  <c:v>1.5399999999999999E-23</c:v>
                </c:pt>
                <c:pt idx="6">
                  <c:v>1.11E-22</c:v>
                </c:pt>
                <c:pt idx="7">
                  <c:v>7.7600000000000002E-22</c:v>
                </c:pt>
                <c:pt idx="8">
                  <c:v>5.1899999999999997E-21</c:v>
                </c:pt>
                <c:pt idx="9">
                  <c:v>3.3299999999999998E-20</c:v>
                </c:pt>
                <c:pt idx="10">
                  <c:v>2.06E-19</c:v>
                </c:pt>
                <c:pt idx="11">
                  <c:v>1.2200000000000001E-18</c:v>
                </c:pt>
                <c:pt idx="12">
                  <c:v>6.9500000000000008E-18</c:v>
                </c:pt>
                <c:pt idx="13">
                  <c:v>3.8000000000000001E-17</c:v>
                </c:pt>
                <c:pt idx="14">
                  <c:v>2E-16</c:v>
                </c:pt>
                <c:pt idx="15">
                  <c:v>1.01E-15</c:v>
                </c:pt>
                <c:pt idx="16">
                  <c:v>4.9099999999999997E-15</c:v>
                </c:pt>
                <c:pt idx="17">
                  <c:v>2.2899999999999999E-14</c:v>
                </c:pt>
                <c:pt idx="18">
                  <c:v>1.03E-13</c:v>
                </c:pt>
                <c:pt idx="19">
                  <c:v>4.4199999999999998E-13</c:v>
                </c:pt>
                <c:pt idx="20">
                  <c:v>1.8300000000000001E-12</c:v>
                </c:pt>
                <c:pt idx="21">
                  <c:v>7.2600000000000002E-12</c:v>
                </c:pt>
                <c:pt idx="22">
                  <c:v>2.7699999999999999E-11</c:v>
                </c:pt>
                <c:pt idx="23">
                  <c:v>1.02E-10</c:v>
                </c:pt>
                <c:pt idx="24">
                  <c:v>3.59E-10</c:v>
                </c:pt>
                <c:pt idx="25">
                  <c:v>1.2199999999999999E-9</c:v>
                </c:pt>
                <c:pt idx="26">
                  <c:v>3.9499999999999998E-9</c:v>
                </c:pt>
                <c:pt idx="27">
                  <c:v>1.24E-8</c:v>
                </c:pt>
                <c:pt idx="28">
                  <c:v>3.7100000000000001E-8</c:v>
                </c:pt>
                <c:pt idx="29">
                  <c:v>1.0700000000000001E-7</c:v>
                </c:pt>
                <c:pt idx="30">
                  <c:v>2.9700000000000003E-7</c:v>
                </c:pt>
                <c:pt idx="31">
                  <c:v>7.92E-7</c:v>
                </c:pt>
                <c:pt idx="32">
                  <c:v>2.03E-6</c:v>
                </c:pt>
                <c:pt idx="33">
                  <c:v>4.9899999999999997E-6</c:v>
                </c:pt>
                <c:pt idx="34">
                  <c:v>1.1800000000000001E-5</c:v>
                </c:pt>
                <c:pt idx="35">
                  <c:v>2.6800000000000001E-5</c:v>
                </c:pt>
                <c:pt idx="36">
                  <c:v>5.8400000000000003E-5</c:v>
                </c:pt>
                <c:pt idx="37" formatCode="General">
                  <c:v>1.2238E-4</c:v>
                </c:pt>
                <c:pt idx="38" formatCode="General">
                  <c:v>2.4644400000000001E-4</c:v>
                </c:pt>
                <c:pt idx="39" formatCode="General">
                  <c:v>4.76818E-4</c:v>
                </c:pt>
                <c:pt idx="40" formatCode="General">
                  <c:v>8.8637000000000004E-4</c:v>
                </c:pt>
                <c:pt idx="41" formatCode="General">
                  <c:v>1.5830900000000001E-3</c:v>
                </c:pt>
                <c:pt idx="42" formatCode="General">
                  <c:v>2.7165940000000001E-3</c:v>
                </c:pt>
                <c:pt idx="43" formatCode="General">
                  <c:v>4.4789060000000004E-3</c:v>
                </c:pt>
                <c:pt idx="44" formatCode="General">
                  <c:v>7.0949189999999999E-3</c:v>
                </c:pt>
                <c:pt idx="45" formatCode="General">
                  <c:v>1.0798192999999999E-2</c:v>
                </c:pt>
                <c:pt idx="46" formatCode="General">
                  <c:v>1.5790031999999999E-2</c:v>
                </c:pt>
                <c:pt idx="47" formatCode="General">
                  <c:v>2.2184167000000001E-2</c:v>
                </c:pt>
                <c:pt idx="48" formatCode="General">
                  <c:v>2.9945493E-2</c:v>
                </c:pt>
                <c:pt idx="49" formatCode="General">
                  <c:v>3.8837211000000003E-2</c:v>
                </c:pt>
                <c:pt idx="50" formatCode="General">
                  <c:v>4.8394145E-2</c:v>
                </c:pt>
                <c:pt idx="51" formatCode="General">
                  <c:v>5.7938310999999999E-2</c:v>
                </c:pt>
                <c:pt idx="52" formatCode="General">
                  <c:v>6.6644920999999996E-2</c:v>
                </c:pt>
                <c:pt idx="53" formatCode="General">
                  <c:v>7.3654027999999996E-2</c:v>
                </c:pt>
                <c:pt idx="54" formatCode="General">
                  <c:v>7.8208538999999994E-2</c:v>
                </c:pt>
                <c:pt idx="55" formatCode="General">
                  <c:v>7.9788455999999994E-2</c:v>
                </c:pt>
                <c:pt idx="56" formatCode="General">
                  <c:v>7.8208538999999994E-2</c:v>
                </c:pt>
                <c:pt idx="57" formatCode="General">
                  <c:v>7.3654027999999996E-2</c:v>
                </c:pt>
                <c:pt idx="58" formatCode="General">
                  <c:v>6.6644920999999996E-2</c:v>
                </c:pt>
                <c:pt idx="59" formatCode="General">
                  <c:v>5.7938310999999999E-2</c:v>
                </c:pt>
                <c:pt idx="60" formatCode="General">
                  <c:v>4.8394145E-2</c:v>
                </c:pt>
                <c:pt idx="61" formatCode="General">
                  <c:v>3.8837211000000003E-2</c:v>
                </c:pt>
                <c:pt idx="62" formatCode="General">
                  <c:v>2.9945493E-2</c:v>
                </c:pt>
                <c:pt idx="63" formatCode="General">
                  <c:v>2.2184167000000001E-2</c:v>
                </c:pt>
                <c:pt idx="64" formatCode="General">
                  <c:v>1.5790031999999999E-2</c:v>
                </c:pt>
                <c:pt idx="65" formatCode="General">
                  <c:v>1.0798192999999999E-2</c:v>
                </c:pt>
                <c:pt idx="66" formatCode="General">
                  <c:v>7.0949189999999999E-3</c:v>
                </c:pt>
                <c:pt idx="67" formatCode="General">
                  <c:v>4.4789060000000004E-3</c:v>
                </c:pt>
                <c:pt idx="68" formatCode="General">
                  <c:v>2.7165940000000001E-3</c:v>
                </c:pt>
                <c:pt idx="69" formatCode="General">
                  <c:v>1.5830900000000001E-3</c:v>
                </c:pt>
                <c:pt idx="70" formatCode="General">
                  <c:v>8.8637000000000004E-4</c:v>
                </c:pt>
                <c:pt idx="71" formatCode="General">
                  <c:v>4.76818E-4</c:v>
                </c:pt>
                <c:pt idx="72" formatCode="General">
                  <c:v>2.4644400000000001E-4</c:v>
                </c:pt>
                <c:pt idx="73" formatCode="General">
                  <c:v>1.2238E-4</c:v>
                </c:pt>
                <c:pt idx="74">
                  <c:v>5.8400000000000003E-5</c:v>
                </c:pt>
                <c:pt idx="75">
                  <c:v>2.6800000000000001E-5</c:v>
                </c:pt>
                <c:pt idx="76">
                  <c:v>1.1800000000000001E-5</c:v>
                </c:pt>
                <c:pt idx="77">
                  <c:v>4.9899999999999997E-6</c:v>
                </c:pt>
                <c:pt idx="78">
                  <c:v>2.03E-6</c:v>
                </c:pt>
                <c:pt idx="79">
                  <c:v>7.92E-7</c:v>
                </c:pt>
                <c:pt idx="80">
                  <c:v>2.9700000000000003E-7</c:v>
                </c:pt>
                <c:pt idx="81">
                  <c:v>1.0700000000000001E-7</c:v>
                </c:pt>
                <c:pt idx="82">
                  <c:v>3.7100000000000001E-8</c:v>
                </c:pt>
                <c:pt idx="83">
                  <c:v>1.24E-8</c:v>
                </c:pt>
                <c:pt idx="84">
                  <c:v>3.9499999999999998E-9</c:v>
                </c:pt>
                <c:pt idx="85">
                  <c:v>1.2199999999999999E-9</c:v>
                </c:pt>
                <c:pt idx="86">
                  <c:v>3.59E-10</c:v>
                </c:pt>
                <c:pt idx="87">
                  <c:v>1.02E-10</c:v>
                </c:pt>
                <c:pt idx="88">
                  <c:v>2.7699999999999999E-11</c:v>
                </c:pt>
                <c:pt idx="89">
                  <c:v>7.2600000000000002E-12</c:v>
                </c:pt>
                <c:pt idx="90">
                  <c:v>1.8300000000000001E-12</c:v>
                </c:pt>
                <c:pt idx="91">
                  <c:v>4.4199999999999998E-13</c:v>
                </c:pt>
                <c:pt idx="92">
                  <c:v>1.03E-13</c:v>
                </c:pt>
                <c:pt idx="93">
                  <c:v>2.2899999999999999E-14</c:v>
                </c:pt>
                <c:pt idx="94">
                  <c:v>4.9099999999999997E-15</c:v>
                </c:pt>
                <c:pt idx="95">
                  <c:v>1.01E-15</c:v>
                </c:pt>
                <c:pt idx="96">
                  <c:v>2E-16</c:v>
                </c:pt>
                <c:pt idx="97">
                  <c:v>3.8000000000000001E-17</c:v>
                </c:pt>
                <c:pt idx="98">
                  <c:v>6.9500000000000008E-18</c:v>
                </c:pt>
                <c:pt idx="99">
                  <c:v>1.2200000000000001E-18</c:v>
                </c:pt>
                <c:pt idx="100">
                  <c:v>2.06E-19</c:v>
                </c:pt>
                <c:pt idx="101">
                  <c:v>3.3299999999999998E-20</c:v>
                </c:pt>
                <c:pt idx="102">
                  <c:v>5.1899999999999997E-21</c:v>
                </c:pt>
                <c:pt idx="103">
                  <c:v>7.7600000000000002E-22</c:v>
                </c:pt>
                <c:pt idx="104">
                  <c:v>1.11E-22</c:v>
                </c:pt>
                <c:pt idx="105">
                  <c:v>1.5399999999999999E-23</c:v>
                </c:pt>
                <c:pt idx="106">
                  <c:v>2.0400000000000001E-24</c:v>
                </c:pt>
                <c:pt idx="107">
                  <c:v>2.6E-25</c:v>
                </c:pt>
                <c:pt idx="108">
                  <c:v>3.1900000000000002E-26</c:v>
                </c:pt>
                <c:pt idx="109">
                  <c:v>3.7500000000000001E-27</c:v>
                </c:pt>
                <c:pt idx="110">
                  <c:v>4.2399999999999999E-28</c:v>
                </c:pt>
                <c:pt idx="111">
                  <c:v>4.5999999999999998E-29</c:v>
                </c:pt>
                <c:pt idx="112">
                  <c:v>4.7999999999999997E-30</c:v>
                </c:pt>
                <c:pt idx="113">
                  <c:v>4.8199999999999997E-31</c:v>
                </c:pt>
                <c:pt idx="114">
                  <c:v>4.64E-32</c:v>
                </c:pt>
                <c:pt idx="115">
                  <c:v>4.2900000000000003E-33</c:v>
                </c:pt>
                <c:pt idx="116">
                  <c:v>3.8200000000000002E-34</c:v>
                </c:pt>
                <c:pt idx="117">
                  <c:v>3.2600000000000002E-35</c:v>
                </c:pt>
                <c:pt idx="118">
                  <c:v>2.68E-36</c:v>
                </c:pt>
                <c:pt idx="119">
                  <c:v>2.1099999999999999E-37</c:v>
                </c:pt>
                <c:pt idx="120">
                  <c:v>1.5999999999999999E-38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6553-44A4-9BE3-172E865B1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771600"/>
        <c:axId val="676768976"/>
      </c:scatterChart>
      <c:valAx>
        <c:axId val="676771600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46"/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197" b="0" i="0" u="none" strike="noStrike" kern="1200" baseline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en-US"/>
          </a:p>
        </c:txPr>
        <c:crossAx val="676768976"/>
        <c:crosses val="autoZero"/>
        <c:crossBetween val="midCat"/>
        <c:minorUnit val="2"/>
      </c:valAx>
      <c:valAx>
        <c:axId val="676768976"/>
        <c:scaling>
          <c:orientation val="minMax"/>
          <c:min val="0"/>
        </c:scaling>
        <c:delete val="0"/>
        <c:axPos val="l"/>
        <c:numFmt formatCode="#,##0.00_);[Red]\(#,##0.00\)" sourceLinked="0"/>
        <c:majorTickMark val="none"/>
        <c:minorTickMark val="none"/>
        <c:tickLblPos val="nextTo"/>
        <c:spPr>
          <a:noFill/>
          <a:ln w="9525" cap="flat" cmpd="sng" algn="ctr">
            <a:solidFill>
              <a:srgbClr val="00004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en-US"/>
          </a:p>
        </c:txPr>
        <c:crossAx val="6767716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5535808968873976E-2"/>
          <c:y val="4.9582014898814628E-2"/>
          <c:w val="0.93011117388095776"/>
          <c:h val="0.79000677072110959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rgbClr val="000066"/>
              </a:solidFill>
              <a:prstDash val="solid"/>
            </a:ln>
          </c:spPr>
          <c:marker>
            <c:symbol val="none"/>
          </c:marker>
          <c:xVal>
            <c:numRef>
              <c:f>標準正規分布グラフ!$A$1:$A$121</c:f>
              <c:numCache>
                <c:formatCode>General</c:formatCode>
                <c:ptCount val="121"/>
                <c:pt idx="0">
                  <c:v>-6</c:v>
                </c:pt>
                <c:pt idx="1">
                  <c:v>-5.9</c:v>
                </c:pt>
                <c:pt idx="2">
                  <c:v>-5.8</c:v>
                </c:pt>
                <c:pt idx="3">
                  <c:v>-5.7</c:v>
                </c:pt>
                <c:pt idx="4">
                  <c:v>-5.6</c:v>
                </c:pt>
                <c:pt idx="5">
                  <c:v>-5.5</c:v>
                </c:pt>
                <c:pt idx="6">
                  <c:v>-5.4</c:v>
                </c:pt>
                <c:pt idx="7">
                  <c:v>-5.3</c:v>
                </c:pt>
                <c:pt idx="8">
                  <c:v>-5.2</c:v>
                </c:pt>
                <c:pt idx="9">
                  <c:v>-5.0999999999999996</c:v>
                </c:pt>
                <c:pt idx="10">
                  <c:v>-5</c:v>
                </c:pt>
                <c:pt idx="11">
                  <c:v>-4.9000000000000004</c:v>
                </c:pt>
                <c:pt idx="12">
                  <c:v>-4.8</c:v>
                </c:pt>
                <c:pt idx="13">
                  <c:v>-4.7</c:v>
                </c:pt>
                <c:pt idx="14">
                  <c:v>-4.5999999999999996</c:v>
                </c:pt>
                <c:pt idx="15">
                  <c:v>-4.5</c:v>
                </c:pt>
                <c:pt idx="16">
                  <c:v>-4.4000000000000004</c:v>
                </c:pt>
                <c:pt idx="17">
                  <c:v>-4.3</c:v>
                </c:pt>
                <c:pt idx="18">
                  <c:v>-4.2</c:v>
                </c:pt>
                <c:pt idx="19">
                  <c:v>-4.0999999999999996</c:v>
                </c:pt>
                <c:pt idx="20">
                  <c:v>-4</c:v>
                </c:pt>
                <c:pt idx="21">
                  <c:v>-3.9</c:v>
                </c:pt>
                <c:pt idx="22">
                  <c:v>-3.8</c:v>
                </c:pt>
                <c:pt idx="23">
                  <c:v>-3.6999999999999997</c:v>
                </c:pt>
                <c:pt idx="24">
                  <c:v>-3.5999999999999988</c:v>
                </c:pt>
                <c:pt idx="25">
                  <c:v>-3.5</c:v>
                </c:pt>
                <c:pt idx="26">
                  <c:v>-3.4</c:v>
                </c:pt>
                <c:pt idx="27">
                  <c:v>-3.3</c:v>
                </c:pt>
                <c:pt idx="28">
                  <c:v>-3.1999999999999997</c:v>
                </c:pt>
                <c:pt idx="29">
                  <c:v>-3.0999999999999988</c:v>
                </c:pt>
                <c:pt idx="30">
                  <c:v>-3</c:v>
                </c:pt>
                <c:pt idx="31">
                  <c:v>-2.9</c:v>
                </c:pt>
                <c:pt idx="32">
                  <c:v>-2.8</c:v>
                </c:pt>
                <c:pt idx="33">
                  <c:v>-2.6999999999999997</c:v>
                </c:pt>
                <c:pt idx="34">
                  <c:v>-2.5999999999999988</c:v>
                </c:pt>
                <c:pt idx="35">
                  <c:v>-2.5</c:v>
                </c:pt>
                <c:pt idx="36">
                  <c:v>-2.4</c:v>
                </c:pt>
                <c:pt idx="37">
                  <c:v>-2.2999999999999998</c:v>
                </c:pt>
                <c:pt idx="38">
                  <c:v>-2.1999999999999997</c:v>
                </c:pt>
                <c:pt idx="39">
                  <c:v>-2.0999999999999988</c:v>
                </c:pt>
                <c:pt idx="40">
                  <c:v>-2</c:v>
                </c:pt>
                <c:pt idx="41">
                  <c:v>-1.8999999999999977</c:v>
                </c:pt>
                <c:pt idx="42">
                  <c:v>-1.7999999999999983</c:v>
                </c:pt>
                <c:pt idx="43">
                  <c:v>-1.7000000000000006</c:v>
                </c:pt>
                <c:pt idx="44">
                  <c:v>-1.5999999999999976</c:v>
                </c:pt>
                <c:pt idx="45">
                  <c:v>-1.5</c:v>
                </c:pt>
                <c:pt idx="46">
                  <c:v>-1.3999999999999977</c:v>
                </c:pt>
                <c:pt idx="47">
                  <c:v>-1.2999999999999976</c:v>
                </c:pt>
                <c:pt idx="48">
                  <c:v>-1.1999999999999977</c:v>
                </c:pt>
                <c:pt idx="49">
                  <c:v>-1.0999999999999976</c:v>
                </c:pt>
                <c:pt idx="50">
                  <c:v>-1</c:v>
                </c:pt>
                <c:pt idx="51">
                  <c:v>-0.89999999999999991</c:v>
                </c:pt>
                <c:pt idx="52">
                  <c:v>-0.79999999999999982</c:v>
                </c:pt>
                <c:pt idx="53">
                  <c:v>-0.69999999999999973</c:v>
                </c:pt>
                <c:pt idx="54">
                  <c:v>-0.59999999999999953</c:v>
                </c:pt>
                <c:pt idx="55">
                  <c:v>-0.5</c:v>
                </c:pt>
                <c:pt idx="56">
                  <c:v>-0.40000000000000008</c:v>
                </c:pt>
                <c:pt idx="57">
                  <c:v>-0.30000000000000027</c:v>
                </c:pt>
                <c:pt idx="58">
                  <c:v>-0.19999999999999957</c:v>
                </c:pt>
                <c:pt idx="59">
                  <c:v>-9.9999999999999853E-2</c:v>
                </c:pt>
                <c:pt idx="60">
                  <c:v>0</c:v>
                </c:pt>
                <c:pt idx="61">
                  <c:v>0.10000000000000053</c:v>
                </c:pt>
                <c:pt idx="62">
                  <c:v>0.20000000000000021</c:v>
                </c:pt>
                <c:pt idx="63">
                  <c:v>0.30000000000000082</c:v>
                </c:pt>
                <c:pt idx="64">
                  <c:v>0.40000000000000036</c:v>
                </c:pt>
                <c:pt idx="65">
                  <c:v>0.5</c:v>
                </c:pt>
                <c:pt idx="66">
                  <c:v>0.60000000000000064</c:v>
                </c:pt>
                <c:pt idx="67">
                  <c:v>0.70000000000000062</c:v>
                </c:pt>
                <c:pt idx="68">
                  <c:v>0.80000000000000071</c:v>
                </c:pt>
                <c:pt idx="69">
                  <c:v>0.90000000000000069</c:v>
                </c:pt>
                <c:pt idx="70">
                  <c:v>1</c:v>
                </c:pt>
                <c:pt idx="71">
                  <c:v>1.1000000000000005</c:v>
                </c:pt>
                <c:pt idx="72">
                  <c:v>1.2000000000000002</c:v>
                </c:pt>
                <c:pt idx="73">
                  <c:v>1.3000000000000007</c:v>
                </c:pt>
                <c:pt idx="74">
                  <c:v>1.4000000000000004</c:v>
                </c:pt>
                <c:pt idx="75">
                  <c:v>1.5</c:v>
                </c:pt>
                <c:pt idx="76">
                  <c:v>1.6000000000000005</c:v>
                </c:pt>
                <c:pt idx="77">
                  <c:v>1.7000000000000006</c:v>
                </c:pt>
                <c:pt idx="78">
                  <c:v>1.8000000000000007</c:v>
                </c:pt>
                <c:pt idx="79">
                  <c:v>1.9000000000000015</c:v>
                </c:pt>
                <c:pt idx="80">
                  <c:v>2</c:v>
                </c:pt>
                <c:pt idx="81">
                  <c:v>2.0999999999999988</c:v>
                </c:pt>
                <c:pt idx="82">
                  <c:v>2.2000000000000011</c:v>
                </c:pt>
                <c:pt idx="83">
                  <c:v>2.3000000000000007</c:v>
                </c:pt>
                <c:pt idx="84">
                  <c:v>2.4000000000000004</c:v>
                </c:pt>
                <c:pt idx="85">
                  <c:v>2.5</c:v>
                </c:pt>
                <c:pt idx="86">
                  <c:v>2.5999999999999988</c:v>
                </c:pt>
                <c:pt idx="87">
                  <c:v>2.7000000000000011</c:v>
                </c:pt>
                <c:pt idx="88">
                  <c:v>2.8000000000000007</c:v>
                </c:pt>
                <c:pt idx="89">
                  <c:v>2.9000000000000004</c:v>
                </c:pt>
                <c:pt idx="90">
                  <c:v>3</c:v>
                </c:pt>
                <c:pt idx="91">
                  <c:v>3.0999999999999988</c:v>
                </c:pt>
                <c:pt idx="92">
                  <c:v>3.2000000000000011</c:v>
                </c:pt>
                <c:pt idx="93">
                  <c:v>3.3000000000000007</c:v>
                </c:pt>
                <c:pt idx="94">
                  <c:v>3.4000000000000004</c:v>
                </c:pt>
                <c:pt idx="95">
                  <c:v>3.5</c:v>
                </c:pt>
                <c:pt idx="96">
                  <c:v>3.6000000000000014</c:v>
                </c:pt>
                <c:pt idx="97">
                  <c:v>3.7000000000000011</c:v>
                </c:pt>
                <c:pt idx="98">
                  <c:v>3.8000000000000007</c:v>
                </c:pt>
                <c:pt idx="99">
                  <c:v>3.9000000000000004</c:v>
                </c:pt>
                <c:pt idx="100">
                  <c:v>4</c:v>
                </c:pt>
                <c:pt idx="101">
                  <c:v>4.1000000000000005</c:v>
                </c:pt>
                <c:pt idx="102">
                  <c:v>4.2000000000000011</c:v>
                </c:pt>
                <c:pt idx="103">
                  <c:v>4.3000000000000007</c:v>
                </c:pt>
                <c:pt idx="104">
                  <c:v>4.4000000000000004</c:v>
                </c:pt>
                <c:pt idx="105">
                  <c:v>4.5</c:v>
                </c:pt>
                <c:pt idx="106">
                  <c:v>4.6000000000000005</c:v>
                </c:pt>
                <c:pt idx="107">
                  <c:v>4.7000000000000011</c:v>
                </c:pt>
                <c:pt idx="108">
                  <c:v>4.8000000000000007</c:v>
                </c:pt>
                <c:pt idx="109">
                  <c:v>4.9000000000000004</c:v>
                </c:pt>
                <c:pt idx="110">
                  <c:v>5</c:v>
                </c:pt>
                <c:pt idx="111">
                  <c:v>5.1000000000000005</c:v>
                </c:pt>
                <c:pt idx="112">
                  <c:v>5.2000000000000011</c:v>
                </c:pt>
                <c:pt idx="113">
                  <c:v>5.3000000000000007</c:v>
                </c:pt>
                <c:pt idx="114">
                  <c:v>5.4</c:v>
                </c:pt>
                <c:pt idx="115">
                  <c:v>5.5</c:v>
                </c:pt>
                <c:pt idx="116">
                  <c:v>5.6000000000000005</c:v>
                </c:pt>
                <c:pt idx="117">
                  <c:v>5.7000000000000011</c:v>
                </c:pt>
                <c:pt idx="118">
                  <c:v>5.8000000000000007</c:v>
                </c:pt>
                <c:pt idx="119">
                  <c:v>5.9</c:v>
                </c:pt>
                <c:pt idx="120">
                  <c:v>6</c:v>
                </c:pt>
              </c:numCache>
            </c:numRef>
          </c:xVal>
          <c:yVal>
            <c:numRef>
              <c:f>標準正規分布グラフ!$B$1:$B$121</c:f>
              <c:numCache>
                <c:formatCode>General</c:formatCode>
                <c:ptCount val="121"/>
                <c:pt idx="0">
                  <c:v>6.075882849823301E-9</c:v>
                </c:pt>
                <c:pt idx="1">
                  <c:v>1.1015763624682346E-8</c:v>
                </c:pt>
                <c:pt idx="2">
                  <c:v>1.9773196406244715E-8</c:v>
                </c:pt>
                <c:pt idx="3">
                  <c:v>3.5139550948204453E-8</c:v>
                </c:pt>
                <c:pt idx="4">
                  <c:v>6.1826205001658745E-8</c:v>
                </c:pt>
                <c:pt idx="5">
                  <c:v>1.0769760042543305E-7</c:v>
                </c:pt>
                <c:pt idx="6">
                  <c:v>1.8573618445552952E-7</c:v>
                </c:pt>
                <c:pt idx="7">
                  <c:v>3.1713492167159855E-7</c:v>
                </c:pt>
                <c:pt idx="8">
                  <c:v>5.3610353446976272E-7</c:v>
                </c:pt>
                <c:pt idx="9">
                  <c:v>8.9724351623833766E-7</c:v>
                </c:pt>
                <c:pt idx="10">
                  <c:v>1.4867195147343015E-6</c:v>
                </c:pt>
                <c:pt idx="11">
                  <c:v>2.4389607458933606E-6</c:v>
                </c:pt>
                <c:pt idx="12">
                  <c:v>3.9612990910320855E-6</c:v>
                </c:pt>
                <c:pt idx="13">
                  <c:v>6.3698251788670933E-6</c:v>
                </c:pt>
                <c:pt idx="14">
                  <c:v>1.0140852065486787E-5</c:v>
                </c:pt>
                <c:pt idx="15">
                  <c:v>1.5983741106905519E-5</c:v>
                </c:pt>
                <c:pt idx="16">
                  <c:v>2.4942471290053549E-5</c:v>
                </c:pt>
                <c:pt idx="17">
                  <c:v>3.8535196742087197E-5</c:v>
                </c:pt>
                <c:pt idx="18">
                  <c:v>5.8943067756539936E-5</c:v>
                </c:pt>
                <c:pt idx="19">
                  <c:v>8.9261657177133104E-5</c:v>
                </c:pt>
                <c:pt idx="20">
                  <c:v>1.3383022576488561E-4</c:v>
                </c:pt>
                <c:pt idx="21">
                  <c:v>1.9865547139277318E-4</c:v>
                </c:pt>
                <c:pt idx="22">
                  <c:v>2.9194692579146065E-4</c:v>
                </c:pt>
                <c:pt idx="23">
                  <c:v>4.2478027055075344E-4</c:v>
                </c:pt>
                <c:pt idx="24">
                  <c:v>6.1190193011377385E-4</c:v>
                </c:pt>
                <c:pt idx="25">
                  <c:v>8.7268269504576091E-4</c:v>
                </c:pt>
                <c:pt idx="26">
                  <c:v>1.2322191684730225E-3</c:v>
                </c:pt>
                <c:pt idx="27">
                  <c:v>1.7225689390536843E-3</c:v>
                </c:pt>
                <c:pt idx="28">
                  <c:v>2.3840882014648452E-3</c:v>
                </c:pt>
                <c:pt idx="29">
                  <c:v>3.2668190561999299E-3</c:v>
                </c:pt>
                <c:pt idx="30">
                  <c:v>4.4318484119380214E-3</c:v>
                </c:pt>
                <c:pt idx="31">
                  <c:v>5.9525324197758555E-3</c:v>
                </c:pt>
                <c:pt idx="32">
                  <c:v>7.9154515829799807E-3</c:v>
                </c:pt>
                <c:pt idx="33">
                  <c:v>1.0420934814422611E-2</c:v>
                </c:pt>
                <c:pt idx="34">
                  <c:v>1.3582969233685663E-2</c:v>
                </c:pt>
                <c:pt idx="35">
                  <c:v>1.7528300493568568E-2</c:v>
                </c:pt>
                <c:pt idx="36">
                  <c:v>2.2394530294842865E-2</c:v>
                </c:pt>
                <c:pt idx="37">
                  <c:v>2.8327037741601186E-2</c:v>
                </c:pt>
                <c:pt idx="38">
                  <c:v>3.5474592846231452E-2</c:v>
                </c:pt>
                <c:pt idx="39">
                  <c:v>4.3983595980427288E-2</c:v>
                </c:pt>
                <c:pt idx="40">
                  <c:v>5.3990966513188091E-2</c:v>
                </c:pt>
                <c:pt idx="41">
                  <c:v>6.5615814774676692E-2</c:v>
                </c:pt>
                <c:pt idx="42">
                  <c:v>7.8950158300894094E-2</c:v>
                </c:pt>
                <c:pt idx="43">
                  <c:v>9.4049077376887072E-2</c:v>
                </c:pt>
                <c:pt idx="44">
                  <c:v>0.11092083467945554</c:v>
                </c:pt>
                <c:pt idx="45">
                  <c:v>0.12951759566589174</c:v>
                </c:pt>
                <c:pt idx="46">
                  <c:v>0.14972746563574496</c:v>
                </c:pt>
                <c:pt idx="47">
                  <c:v>0.17136859204780741</c:v>
                </c:pt>
                <c:pt idx="48">
                  <c:v>0.19418605498321295</c:v>
                </c:pt>
                <c:pt idx="49">
                  <c:v>0.21785217703255061</c:v>
                </c:pt>
                <c:pt idx="50">
                  <c:v>0.24197072451914334</c:v>
                </c:pt>
                <c:pt idx="51">
                  <c:v>0.26608524989875498</c:v>
                </c:pt>
                <c:pt idx="52">
                  <c:v>0.28969155276148273</c:v>
                </c:pt>
                <c:pt idx="53">
                  <c:v>0.31225393336676138</c:v>
                </c:pt>
                <c:pt idx="54">
                  <c:v>0.33322460289180023</c:v>
                </c:pt>
                <c:pt idx="55">
                  <c:v>0.35206532676429947</c:v>
                </c:pt>
                <c:pt idx="56">
                  <c:v>0.36827014030332333</c:v>
                </c:pt>
                <c:pt idx="57">
                  <c:v>0.38138781546052464</c:v>
                </c:pt>
                <c:pt idx="58">
                  <c:v>0.3910426939754571</c:v>
                </c:pt>
                <c:pt idx="59">
                  <c:v>0.39695254747701236</c:v>
                </c:pt>
                <c:pt idx="60">
                  <c:v>0.39894228040143281</c:v>
                </c:pt>
                <c:pt idx="61">
                  <c:v>0.39695254747701225</c:v>
                </c:pt>
                <c:pt idx="62">
                  <c:v>0.39104269397545693</c:v>
                </c:pt>
                <c:pt idx="63">
                  <c:v>0.38138781546052453</c:v>
                </c:pt>
                <c:pt idx="64">
                  <c:v>0.36827014030332322</c:v>
                </c:pt>
                <c:pt idx="65">
                  <c:v>0.35206532676429947</c:v>
                </c:pt>
                <c:pt idx="66">
                  <c:v>0.33322460289179995</c:v>
                </c:pt>
                <c:pt idx="67">
                  <c:v>0.31225393336676138</c:v>
                </c:pt>
                <c:pt idx="68">
                  <c:v>0.28969155276148223</c:v>
                </c:pt>
                <c:pt idx="69">
                  <c:v>0.26608524989875482</c:v>
                </c:pt>
                <c:pt idx="70">
                  <c:v>0.24197072451914334</c:v>
                </c:pt>
                <c:pt idx="71">
                  <c:v>0.21785217703255039</c:v>
                </c:pt>
                <c:pt idx="72">
                  <c:v>0.19418605498321287</c:v>
                </c:pt>
                <c:pt idx="73">
                  <c:v>0.17136859204780724</c:v>
                </c:pt>
                <c:pt idx="74">
                  <c:v>0.14972746563574479</c:v>
                </c:pt>
                <c:pt idx="75">
                  <c:v>0.12951759566589174</c:v>
                </c:pt>
                <c:pt idx="76">
                  <c:v>0.11092083467945545</c:v>
                </c:pt>
                <c:pt idx="77">
                  <c:v>9.4049077376887072E-2</c:v>
                </c:pt>
                <c:pt idx="78">
                  <c:v>7.8950158300893969E-2</c:v>
                </c:pt>
                <c:pt idx="79">
                  <c:v>6.561581477467654E-2</c:v>
                </c:pt>
                <c:pt idx="80">
                  <c:v>5.3990966513188091E-2</c:v>
                </c:pt>
                <c:pt idx="81">
                  <c:v>4.3983595980427288E-2</c:v>
                </c:pt>
                <c:pt idx="82">
                  <c:v>3.5474592846231376E-2</c:v>
                </c:pt>
                <c:pt idx="83">
                  <c:v>2.8327037741601137E-2</c:v>
                </c:pt>
                <c:pt idx="84">
                  <c:v>2.2394530294842847E-2</c:v>
                </c:pt>
                <c:pt idx="85">
                  <c:v>1.7528300493568568E-2</c:v>
                </c:pt>
                <c:pt idx="86">
                  <c:v>1.3582969233685663E-2</c:v>
                </c:pt>
                <c:pt idx="87">
                  <c:v>1.0420934814422581E-2</c:v>
                </c:pt>
                <c:pt idx="88">
                  <c:v>7.9154515829799529E-3</c:v>
                </c:pt>
                <c:pt idx="89">
                  <c:v>5.9525324197758512E-3</c:v>
                </c:pt>
                <c:pt idx="90">
                  <c:v>4.4318484119380214E-3</c:v>
                </c:pt>
                <c:pt idx="91">
                  <c:v>3.2668190561999299E-3</c:v>
                </c:pt>
                <c:pt idx="92">
                  <c:v>2.3840882014648352E-3</c:v>
                </c:pt>
                <c:pt idx="93">
                  <c:v>1.7225689390536795E-3</c:v>
                </c:pt>
                <c:pt idx="94">
                  <c:v>1.2322191684730204E-3</c:v>
                </c:pt>
                <c:pt idx="95">
                  <c:v>8.7268269504576091E-4</c:v>
                </c:pt>
                <c:pt idx="96">
                  <c:v>6.1190193011376995E-4</c:v>
                </c:pt>
                <c:pt idx="97">
                  <c:v>4.2478027055075078E-4</c:v>
                </c:pt>
                <c:pt idx="98">
                  <c:v>2.9194692579145995E-4</c:v>
                </c:pt>
                <c:pt idx="99">
                  <c:v>1.986554713927728E-4</c:v>
                </c:pt>
                <c:pt idx="100">
                  <c:v>1.3383022576488561E-4</c:v>
                </c:pt>
                <c:pt idx="101">
                  <c:v>8.9261657177132521E-5</c:v>
                </c:pt>
                <c:pt idx="102">
                  <c:v>5.8943067756539767E-5</c:v>
                </c:pt>
                <c:pt idx="103">
                  <c:v>3.8535196742087048E-5</c:v>
                </c:pt>
                <c:pt idx="104">
                  <c:v>2.4942471290053549E-5</c:v>
                </c:pt>
                <c:pt idx="105">
                  <c:v>1.5983741106905519E-5</c:v>
                </c:pt>
                <c:pt idx="106">
                  <c:v>1.0140852065486701E-5</c:v>
                </c:pt>
                <c:pt idx="107">
                  <c:v>6.3698251788670763E-6</c:v>
                </c:pt>
                <c:pt idx="108">
                  <c:v>3.9612990910320728E-6</c:v>
                </c:pt>
                <c:pt idx="109">
                  <c:v>2.4389607458933606E-6</c:v>
                </c:pt>
                <c:pt idx="110">
                  <c:v>1.4867195147343015E-6</c:v>
                </c:pt>
                <c:pt idx="111">
                  <c:v>8.9724351623833003E-7</c:v>
                </c:pt>
                <c:pt idx="112">
                  <c:v>5.3610353446976039E-7</c:v>
                </c:pt>
                <c:pt idx="113">
                  <c:v>3.1713492167159738E-7</c:v>
                </c:pt>
                <c:pt idx="114">
                  <c:v>1.8573618445552952E-7</c:v>
                </c:pt>
                <c:pt idx="115">
                  <c:v>1.0769760042543305E-7</c:v>
                </c:pt>
                <c:pt idx="116">
                  <c:v>6.1826205001657991E-8</c:v>
                </c:pt>
                <c:pt idx="117">
                  <c:v>3.5139550948204314E-8</c:v>
                </c:pt>
                <c:pt idx="118">
                  <c:v>1.9773196406244645E-8</c:v>
                </c:pt>
                <c:pt idx="119">
                  <c:v>1.1015763624682346E-8</c:v>
                </c:pt>
                <c:pt idx="120">
                  <c:v>6.075882849823301E-9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8BC-4DA7-AA68-B20EC957EC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814144"/>
        <c:axId val="153815680"/>
      </c:scatterChart>
      <c:valAx>
        <c:axId val="153814144"/>
        <c:scaling>
          <c:orientation val="minMax"/>
          <c:max val="6"/>
          <c:min val="-6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en-US"/>
          </a:p>
        </c:txPr>
        <c:crossAx val="153815680"/>
        <c:crosses val="autoZero"/>
        <c:crossBetween val="midCat"/>
      </c:valAx>
      <c:valAx>
        <c:axId val="153815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381414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の値</c:v>
                </c:pt>
              </c:strCache>
            </c:strRef>
          </c:tx>
          <c:spPr>
            <a:ln w="38100" cap="rnd">
              <a:solidFill>
                <a:srgbClr val="000046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Sheet1!$A$2:$A$42</c:f>
              <c:numCache>
                <c:formatCode>General</c:formatCode>
                <c:ptCount val="41"/>
                <c:pt idx="0">
                  <c:v>150</c:v>
                </c:pt>
                <c:pt idx="1">
                  <c:v>151</c:v>
                </c:pt>
                <c:pt idx="2">
                  <c:v>152</c:v>
                </c:pt>
                <c:pt idx="3">
                  <c:v>153</c:v>
                </c:pt>
                <c:pt idx="4">
                  <c:v>154</c:v>
                </c:pt>
                <c:pt idx="5">
                  <c:v>155</c:v>
                </c:pt>
                <c:pt idx="6">
                  <c:v>156</c:v>
                </c:pt>
                <c:pt idx="7">
                  <c:v>157</c:v>
                </c:pt>
                <c:pt idx="8">
                  <c:v>158</c:v>
                </c:pt>
                <c:pt idx="9">
                  <c:v>159</c:v>
                </c:pt>
                <c:pt idx="10">
                  <c:v>160</c:v>
                </c:pt>
                <c:pt idx="11">
                  <c:v>161</c:v>
                </c:pt>
                <c:pt idx="12">
                  <c:v>162</c:v>
                </c:pt>
                <c:pt idx="13">
                  <c:v>163</c:v>
                </c:pt>
                <c:pt idx="14">
                  <c:v>164</c:v>
                </c:pt>
                <c:pt idx="15">
                  <c:v>165</c:v>
                </c:pt>
                <c:pt idx="16">
                  <c:v>166</c:v>
                </c:pt>
                <c:pt idx="17">
                  <c:v>167</c:v>
                </c:pt>
                <c:pt idx="18">
                  <c:v>168</c:v>
                </c:pt>
                <c:pt idx="19">
                  <c:v>169</c:v>
                </c:pt>
                <c:pt idx="20">
                  <c:v>170</c:v>
                </c:pt>
                <c:pt idx="21">
                  <c:v>171</c:v>
                </c:pt>
                <c:pt idx="22">
                  <c:v>172</c:v>
                </c:pt>
                <c:pt idx="23">
                  <c:v>173</c:v>
                </c:pt>
                <c:pt idx="24">
                  <c:v>174</c:v>
                </c:pt>
                <c:pt idx="25">
                  <c:v>175</c:v>
                </c:pt>
                <c:pt idx="26">
                  <c:v>176</c:v>
                </c:pt>
                <c:pt idx="27">
                  <c:v>177</c:v>
                </c:pt>
                <c:pt idx="28">
                  <c:v>178</c:v>
                </c:pt>
                <c:pt idx="29">
                  <c:v>179</c:v>
                </c:pt>
                <c:pt idx="30">
                  <c:v>180</c:v>
                </c:pt>
                <c:pt idx="31">
                  <c:v>181</c:v>
                </c:pt>
                <c:pt idx="32">
                  <c:v>182</c:v>
                </c:pt>
                <c:pt idx="33">
                  <c:v>183</c:v>
                </c:pt>
                <c:pt idx="34">
                  <c:v>184</c:v>
                </c:pt>
                <c:pt idx="35">
                  <c:v>185</c:v>
                </c:pt>
                <c:pt idx="36">
                  <c:v>186</c:v>
                </c:pt>
                <c:pt idx="37">
                  <c:v>187</c:v>
                </c:pt>
                <c:pt idx="38">
                  <c:v>188</c:v>
                </c:pt>
                <c:pt idx="39">
                  <c:v>189</c:v>
                </c:pt>
                <c:pt idx="40">
                  <c:v>190</c:v>
                </c:pt>
              </c:numCache>
            </c:numRef>
          </c:xVal>
          <c:yVal>
            <c:numRef>
              <c:f>Sheet1!$B$2:$B$42</c:f>
              <c:numCache>
                <c:formatCode>General</c:formatCode>
                <c:ptCount val="41"/>
                <c:pt idx="0">
                  <c:v>1.6162511388262695E-4</c:v>
                </c:pt>
                <c:pt idx="1">
                  <c:v>2.8709899468787141E-4</c:v>
                </c:pt>
                <c:pt idx="2">
                  <c:v>4.9553959121899002E-4</c:v>
                </c:pt>
                <c:pt idx="3">
                  <c:v>8.3109162006042884E-4</c:v>
                </c:pt>
                <c:pt idx="4">
                  <c:v>1.3543886542079686E-3</c:v>
                </c:pt>
                <c:pt idx="5">
                  <c:v>2.144675394861721E-3</c:v>
                </c:pt>
                <c:pt idx="6">
                  <c:v>3.2999221184307867E-3</c:v>
                </c:pt>
                <c:pt idx="7">
                  <c:v>4.933665142153802E-3</c:v>
                </c:pt>
                <c:pt idx="8">
                  <c:v>7.1673647726661254E-3</c:v>
                </c:pt>
                <c:pt idx="9">
                  <c:v>1.0117499801480221E-2</c:v>
                </c:pt>
                <c:pt idx="10">
                  <c:v>1.3877484785541187E-2</c:v>
                </c:pt>
                <c:pt idx="11">
                  <c:v>1.8495759676674436E-2</c:v>
                </c:pt>
                <c:pt idx="12">
                  <c:v>2.3952863872794855E-2</c:v>
                </c:pt>
                <c:pt idx="13">
                  <c:v>3.0141619109603914E-2</c:v>
                </c:pt>
                <c:pt idx="14">
                  <c:v>3.685526746050713E-2</c:v>
                </c:pt>
                <c:pt idx="15">
                  <c:v>4.3788131697763397E-2</c:v>
                </c:pt>
                <c:pt idx="16">
                  <c:v>5.0551858016879912E-2</c:v>
                </c:pt>
                <c:pt idx="17">
                  <c:v>5.6707654950949551E-2</c:v>
                </c:pt>
                <c:pt idx="18">
                  <c:v>6.1811618050871632E-2</c:v>
                </c:pt>
                <c:pt idx="19">
                  <c:v>6.5466993233169679E-2</c:v>
                </c:pt>
                <c:pt idx="20">
                  <c:v>6.7374962505002411E-2</c:v>
                </c:pt>
                <c:pt idx="21">
                  <c:v>6.7374962505002411E-2</c:v>
                </c:pt>
                <c:pt idx="22">
                  <c:v>6.5466993233169679E-2</c:v>
                </c:pt>
                <c:pt idx="23">
                  <c:v>6.1811618050871632E-2</c:v>
                </c:pt>
                <c:pt idx="24">
                  <c:v>5.6707654950949551E-2</c:v>
                </c:pt>
                <c:pt idx="25">
                  <c:v>5.0551858016879912E-2</c:v>
                </c:pt>
                <c:pt idx="26">
                  <c:v>4.3788131697763397E-2</c:v>
                </c:pt>
                <c:pt idx="27">
                  <c:v>3.685526746050713E-2</c:v>
                </c:pt>
                <c:pt idx="28">
                  <c:v>3.0141619109603914E-2</c:v>
                </c:pt>
                <c:pt idx="29">
                  <c:v>2.3952863872794855E-2</c:v>
                </c:pt>
                <c:pt idx="30">
                  <c:v>1.8495759676674436E-2</c:v>
                </c:pt>
                <c:pt idx="31">
                  <c:v>1.3877484785541187E-2</c:v>
                </c:pt>
                <c:pt idx="32">
                  <c:v>1.0117499801480221E-2</c:v>
                </c:pt>
                <c:pt idx="33">
                  <c:v>7.1673647726661254E-3</c:v>
                </c:pt>
                <c:pt idx="34">
                  <c:v>4.933665142153802E-3</c:v>
                </c:pt>
                <c:pt idx="35">
                  <c:v>3.2999221184307867E-3</c:v>
                </c:pt>
                <c:pt idx="36">
                  <c:v>2.144675394861721E-3</c:v>
                </c:pt>
                <c:pt idx="37">
                  <c:v>1.3543886542079686E-3</c:v>
                </c:pt>
                <c:pt idx="38">
                  <c:v>8.3109162006042884E-4</c:v>
                </c:pt>
                <c:pt idx="39">
                  <c:v>4.9553959121899002E-4</c:v>
                </c:pt>
                <c:pt idx="40">
                  <c:v>2.8709899468787141E-4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C10-4E1C-B579-94734E33B3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1588040"/>
        <c:axId val="301590392"/>
      </c:scatterChart>
      <c:valAx>
        <c:axId val="301588040"/>
        <c:scaling>
          <c:orientation val="minMax"/>
          <c:min val="140"/>
        </c:scaling>
        <c:delete val="0"/>
        <c:axPos val="b"/>
        <c:numFmt formatCode="#,##0.00_);[Red]\(#,##0.00\)" sourceLinked="0"/>
        <c:majorTickMark val="none"/>
        <c:minorTickMark val="none"/>
        <c:tickLblPos val="nextTo"/>
        <c:spPr>
          <a:noFill/>
          <a:ln w="9525" cap="flat" cmpd="sng" algn="ctr">
            <a:solidFill>
              <a:srgbClr val="000046">
                <a:alpha val="97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noFill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en-US"/>
          </a:p>
        </c:txPr>
        <c:crossAx val="301590392"/>
        <c:crosses val="autoZero"/>
        <c:crossBetween val="midCat"/>
      </c:valAx>
      <c:valAx>
        <c:axId val="3015903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01588040"/>
        <c:crossesAt val="140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の値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Sheet1!$A$2:$A$252</c:f>
              <c:numCache>
                <c:formatCode>General</c:formatCode>
                <c:ptCount val="251"/>
                <c:pt idx="0">
                  <c:v>-10</c:v>
                </c:pt>
                <c:pt idx="1">
                  <c:v>-9.9</c:v>
                </c:pt>
                <c:pt idx="2">
                  <c:v>-9.8000000000000007</c:v>
                </c:pt>
                <c:pt idx="3">
                  <c:v>-9.6999999999999993</c:v>
                </c:pt>
                <c:pt idx="4">
                  <c:v>-9.6</c:v>
                </c:pt>
                <c:pt idx="5">
                  <c:v>-9.5</c:v>
                </c:pt>
                <c:pt idx="6">
                  <c:v>-9.4</c:v>
                </c:pt>
                <c:pt idx="7">
                  <c:v>-9.3000000000000007</c:v>
                </c:pt>
                <c:pt idx="8">
                  <c:v>-9.1999999999999993</c:v>
                </c:pt>
                <c:pt idx="9">
                  <c:v>-9.1</c:v>
                </c:pt>
                <c:pt idx="10">
                  <c:v>-9</c:v>
                </c:pt>
                <c:pt idx="11">
                  <c:v>-8.9</c:v>
                </c:pt>
                <c:pt idx="12">
                  <c:v>-8.8000000000000007</c:v>
                </c:pt>
                <c:pt idx="13">
                  <c:v>-8.6999999999999993</c:v>
                </c:pt>
                <c:pt idx="14">
                  <c:v>-8.6</c:v>
                </c:pt>
                <c:pt idx="15">
                  <c:v>-8.5000000000000107</c:v>
                </c:pt>
                <c:pt idx="16">
                  <c:v>-8.4000000000000092</c:v>
                </c:pt>
                <c:pt idx="17">
                  <c:v>-8.3000000000000096</c:v>
                </c:pt>
                <c:pt idx="18">
                  <c:v>-8.2000000000000099</c:v>
                </c:pt>
                <c:pt idx="19">
                  <c:v>-8.1000000000000103</c:v>
                </c:pt>
                <c:pt idx="20">
                  <c:v>-8.0000000000000107</c:v>
                </c:pt>
                <c:pt idx="21">
                  <c:v>-7.9000000000000101</c:v>
                </c:pt>
                <c:pt idx="22">
                  <c:v>-7.8000000000000096</c:v>
                </c:pt>
                <c:pt idx="23">
                  <c:v>-7.7000000000000099</c:v>
                </c:pt>
                <c:pt idx="24">
                  <c:v>-7.6000000000000103</c:v>
                </c:pt>
                <c:pt idx="25">
                  <c:v>-7.5000000000000098</c:v>
                </c:pt>
                <c:pt idx="26">
                  <c:v>-7.4000000000000101</c:v>
                </c:pt>
                <c:pt idx="27">
                  <c:v>-7.3000000000000096</c:v>
                </c:pt>
                <c:pt idx="28">
                  <c:v>-7.2000000000000099</c:v>
                </c:pt>
                <c:pt idx="29">
                  <c:v>-7.1000000000000103</c:v>
                </c:pt>
                <c:pt idx="30">
                  <c:v>-7.0000000000000098</c:v>
                </c:pt>
                <c:pt idx="31">
                  <c:v>-6.9000000000000101</c:v>
                </c:pt>
                <c:pt idx="32">
                  <c:v>-6.8000000000000096</c:v>
                </c:pt>
                <c:pt idx="33">
                  <c:v>-6.7000000000000099</c:v>
                </c:pt>
                <c:pt idx="34">
                  <c:v>-6.6000000000000103</c:v>
                </c:pt>
                <c:pt idx="35">
                  <c:v>-6.5000000000000098</c:v>
                </c:pt>
                <c:pt idx="36">
                  <c:v>-6.4000000000000101</c:v>
                </c:pt>
                <c:pt idx="37">
                  <c:v>-6.3000000000000096</c:v>
                </c:pt>
                <c:pt idx="38">
                  <c:v>-6.2000000000000099</c:v>
                </c:pt>
                <c:pt idx="39">
                  <c:v>-6.1000000000000103</c:v>
                </c:pt>
                <c:pt idx="40">
                  <c:v>-6.0000000000000098</c:v>
                </c:pt>
                <c:pt idx="41">
                  <c:v>-5.9000000000000101</c:v>
                </c:pt>
                <c:pt idx="42">
                  <c:v>-5.8000000000000096</c:v>
                </c:pt>
                <c:pt idx="43">
                  <c:v>-5.7000000000000197</c:v>
                </c:pt>
                <c:pt idx="44">
                  <c:v>-5.6000000000000201</c:v>
                </c:pt>
                <c:pt idx="45">
                  <c:v>-5.5000000000000204</c:v>
                </c:pt>
                <c:pt idx="46">
                  <c:v>-5.4000000000000199</c:v>
                </c:pt>
                <c:pt idx="47">
                  <c:v>-5.3000000000000203</c:v>
                </c:pt>
                <c:pt idx="48">
                  <c:v>-5.2000000000000197</c:v>
                </c:pt>
                <c:pt idx="49">
                  <c:v>-5.1000000000000201</c:v>
                </c:pt>
                <c:pt idx="50">
                  <c:v>-5.0000000000000204</c:v>
                </c:pt>
                <c:pt idx="51">
                  <c:v>-4.9000000000000199</c:v>
                </c:pt>
                <c:pt idx="52">
                  <c:v>-4.8000000000000203</c:v>
                </c:pt>
                <c:pt idx="53">
                  <c:v>-4.7000000000000197</c:v>
                </c:pt>
                <c:pt idx="54">
                  <c:v>-4.6000000000000201</c:v>
                </c:pt>
                <c:pt idx="55">
                  <c:v>-4.5000000000000204</c:v>
                </c:pt>
                <c:pt idx="56">
                  <c:v>-4.4000000000000199</c:v>
                </c:pt>
                <c:pt idx="57">
                  <c:v>-4.3000000000000203</c:v>
                </c:pt>
                <c:pt idx="58">
                  <c:v>-4.2000000000000197</c:v>
                </c:pt>
                <c:pt idx="59">
                  <c:v>-4.1000000000000201</c:v>
                </c:pt>
                <c:pt idx="60">
                  <c:v>-4.0000000000000204</c:v>
                </c:pt>
                <c:pt idx="61">
                  <c:v>-3.9000000000000199</c:v>
                </c:pt>
                <c:pt idx="62">
                  <c:v>-3.8000000000000198</c:v>
                </c:pt>
                <c:pt idx="63">
                  <c:v>-3.7000000000000202</c:v>
                </c:pt>
                <c:pt idx="64">
                  <c:v>-3.6000000000000201</c:v>
                </c:pt>
                <c:pt idx="65">
                  <c:v>-3.50000000000002</c:v>
                </c:pt>
                <c:pt idx="66">
                  <c:v>-3.4000000000000199</c:v>
                </c:pt>
                <c:pt idx="67">
                  <c:v>-3.3000000000000198</c:v>
                </c:pt>
                <c:pt idx="68">
                  <c:v>-3.2000000000000202</c:v>
                </c:pt>
                <c:pt idx="69">
                  <c:v>-3.1000000000000201</c:v>
                </c:pt>
                <c:pt idx="70">
                  <c:v>-3.00000000000002</c:v>
                </c:pt>
                <c:pt idx="71">
                  <c:v>-2.9000000000000301</c:v>
                </c:pt>
                <c:pt idx="72">
                  <c:v>-2.80000000000003</c:v>
                </c:pt>
                <c:pt idx="73">
                  <c:v>-2.7000000000000299</c:v>
                </c:pt>
                <c:pt idx="74">
                  <c:v>-2.6000000000000298</c:v>
                </c:pt>
                <c:pt idx="75">
                  <c:v>-2.5000000000000302</c:v>
                </c:pt>
                <c:pt idx="76">
                  <c:v>-2.4000000000000301</c:v>
                </c:pt>
                <c:pt idx="77">
                  <c:v>-2.30000000000003</c:v>
                </c:pt>
                <c:pt idx="78">
                  <c:v>-2.2000000000000299</c:v>
                </c:pt>
                <c:pt idx="79">
                  <c:v>-2.1000000000000298</c:v>
                </c:pt>
                <c:pt idx="80">
                  <c:v>-2.0000000000000302</c:v>
                </c:pt>
                <c:pt idx="81">
                  <c:v>-1.9000000000000301</c:v>
                </c:pt>
                <c:pt idx="82">
                  <c:v>-1.80000000000003</c:v>
                </c:pt>
                <c:pt idx="83">
                  <c:v>-1.7000000000000299</c:v>
                </c:pt>
                <c:pt idx="84">
                  <c:v>-1.6000000000000301</c:v>
                </c:pt>
                <c:pt idx="85">
                  <c:v>-1.50000000000003</c:v>
                </c:pt>
                <c:pt idx="86">
                  <c:v>-1.4000000000000301</c:v>
                </c:pt>
                <c:pt idx="87">
                  <c:v>-1.30000000000003</c:v>
                </c:pt>
                <c:pt idx="88">
                  <c:v>-1.2000000000000299</c:v>
                </c:pt>
                <c:pt idx="89">
                  <c:v>-1.1000000000000301</c:v>
                </c:pt>
                <c:pt idx="90">
                  <c:v>-1.00000000000003</c:v>
                </c:pt>
                <c:pt idx="91">
                  <c:v>-0.900000000000031</c:v>
                </c:pt>
                <c:pt idx="92">
                  <c:v>-0.80000000000002902</c:v>
                </c:pt>
                <c:pt idx="93">
                  <c:v>-0.70000000000002904</c:v>
                </c:pt>
                <c:pt idx="94">
                  <c:v>-0.60000000000002995</c:v>
                </c:pt>
                <c:pt idx="95">
                  <c:v>-0.50000000000002998</c:v>
                </c:pt>
                <c:pt idx="96">
                  <c:v>-0.400000000000031</c:v>
                </c:pt>
                <c:pt idx="97">
                  <c:v>-0.30000000000002902</c:v>
                </c:pt>
                <c:pt idx="98">
                  <c:v>-0.20000000000002899</c:v>
                </c:pt>
                <c:pt idx="99">
                  <c:v>-0.100000000000041</c:v>
                </c:pt>
                <c:pt idx="100">
                  <c:v>-4.0856207306205799E-14</c:v>
                </c:pt>
                <c:pt idx="101">
                  <c:v>9.9999999999999603E-2</c:v>
                </c:pt>
                <c:pt idx="102">
                  <c:v>0.19999999999999901</c:v>
                </c:pt>
                <c:pt idx="103">
                  <c:v>0.30000000000000099</c:v>
                </c:pt>
                <c:pt idx="104">
                  <c:v>0.4</c:v>
                </c:pt>
                <c:pt idx="105">
                  <c:v>0.5</c:v>
                </c:pt>
                <c:pt idx="106">
                  <c:v>0.6</c:v>
                </c:pt>
                <c:pt idx="107">
                  <c:v>0.69999999999999896</c:v>
                </c:pt>
                <c:pt idx="108">
                  <c:v>0.80000000000000104</c:v>
                </c:pt>
                <c:pt idx="109">
                  <c:v>0.9</c:v>
                </c:pt>
                <c:pt idx="110">
                  <c:v>1</c:v>
                </c:pt>
                <c:pt idx="111">
                  <c:v>1.1000000000000001</c:v>
                </c:pt>
                <c:pt idx="112">
                  <c:v>1.2</c:v>
                </c:pt>
                <c:pt idx="113">
                  <c:v>1.3</c:v>
                </c:pt>
                <c:pt idx="114">
                  <c:v>1.4</c:v>
                </c:pt>
                <c:pt idx="115">
                  <c:v>1.5</c:v>
                </c:pt>
                <c:pt idx="116">
                  <c:v>1.6</c:v>
                </c:pt>
                <c:pt idx="117">
                  <c:v>1.7</c:v>
                </c:pt>
                <c:pt idx="118">
                  <c:v>1.8</c:v>
                </c:pt>
                <c:pt idx="119">
                  <c:v>1.9</c:v>
                </c:pt>
                <c:pt idx="120">
                  <c:v>2</c:v>
                </c:pt>
                <c:pt idx="121">
                  <c:v>2.1</c:v>
                </c:pt>
                <c:pt idx="122">
                  <c:v>2.2000000000000002</c:v>
                </c:pt>
                <c:pt idx="123">
                  <c:v>2.2999999999999998</c:v>
                </c:pt>
                <c:pt idx="124">
                  <c:v>2.4</c:v>
                </c:pt>
                <c:pt idx="125">
                  <c:v>2.5</c:v>
                </c:pt>
                <c:pt idx="126">
                  <c:v>2.6</c:v>
                </c:pt>
                <c:pt idx="127">
                  <c:v>2.7</c:v>
                </c:pt>
                <c:pt idx="128">
                  <c:v>2.8</c:v>
                </c:pt>
                <c:pt idx="129">
                  <c:v>2.9</c:v>
                </c:pt>
                <c:pt idx="130">
                  <c:v>3</c:v>
                </c:pt>
                <c:pt idx="131">
                  <c:v>3.1</c:v>
                </c:pt>
                <c:pt idx="132">
                  <c:v>3.2</c:v>
                </c:pt>
                <c:pt idx="133">
                  <c:v>3.3</c:v>
                </c:pt>
                <c:pt idx="134">
                  <c:v>3.4</c:v>
                </c:pt>
                <c:pt idx="135">
                  <c:v>3.5</c:v>
                </c:pt>
                <c:pt idx="136">
                  <c:v>3.6</c:v>
                </c:pt>
                <c:pt idx="137">
                  <c:v>3.7</c:v>
                </c:pt>
                <c:pt idx="138">
                  <c:v>3.8</c:v>
                </c:pt>
                <c:pt idx="139">
                  <c:v>3.9</c:v>
                </c:pt>
                <c:pt idx="140">
                  <c:v>4</c:v>
                </c:pt>
                <c:pt idx="141">
                  <c:v>4.0999999999999002</c:v>
                </c:pt>
                <c:pt idx="142">
                  <c:v>4.1999999999998998</c:v>
                </c:pt>
                <c:pt idx="143">
                  <c:v>4.2999999999999003</c:v>
                </c:pt>
                <c:pt idx="144">
                  <c:v>4.3999999999999</c:v>
                </c:pt>
                <c:pt idx="145">
                  <c:v>4.4999999999998996</c:v>
                </c:pt>
                <c:pt idx="146">
                  <c:v>4.5999999999999002</c:v>
                </c:pt>
                <c:pt idx="147">
                  <c:v>4.6999999999998998</c:v>
                </c:pt>
                <c:pt idx="148">
                  <c:v>4.7999999999999003</c:v>
                </c:pt>
                <c:pt idx="149">
                  <c:v>4.8999999999999</c:v>
                </c:pt>
                <c:pt idx="150">
                  <c:v>4.9999999999998996</c:v>
                </c:pt>
                <c:pt idx="151">
                  <c:v>5.0999999999999002</c:v>
                </c:pt>
                <c:pt idx="152">
                  <c:v>5.1999999999998998</c:v>
                </c:pt>
                <c:pt idx="153">
                  <c:v>5.2999999999999003</c:v>
                </c:pt>
                <c:pt idx="154">
                  <c:v>5.3999999999999</c:v>
                </c:pt>
                <c:pt idx="155">
                  <c:v>5.4999999999998996</c:v>
                </c:pt>
                <c:pt idx="156">
                  <c:v>5.5999999999999002</c:v>
                </c:pt>
                <c:pt idx="157">
                  <c:v>5.6999999999998998</c:v>
                </c:pt>
                <c:pt idx="158">
                  <c:v>5.7999999999999003</c:v>
                </c:pt>
                <c:pt idx="159">
                  <c:v>5.8999999999999</c:v>
                </c:pt>
                <c:pt idx="160">
                  <c:v>5.9999999999998996</c:v>
                </c:pt>
                <c:pt idx="161">
                  <c:v>6.0999999999999002</c:v>
                </c:pt>
                <c:pt idx="162">
                  <c:v>6.1999999999998998</c:v>
                </c:pt>
                <c:pt idx="163">
                  <c:v>6.2999999999999003</c:v>
                </c:pt>
                <c:pt idx="164">
                  <c:v>6.3999999999999</c:v>
                </c:pt>
                <c:pt idx="165">
                  <c:v>6.4999999999998996</c:v>
                </c:pt>
                <c:pt idx="166">
                  <c:v>6.5999999999999002</c:v>
                </c:pt>
                <c:pt idx="167">
                  <c:v>6.6999999999998998</c:v>
                </c:pt>
                <c:pt idx="168">
                  <c:v>6.7999999999999003</c:v>
                </c:pt>
                <c:pt idx="169">
                  <c:v>6.8999999999999</c:v>
                </c:pt>
                <c:pt idx="170">
                  <c:v>6.9999999999998996</c:v>
                </c:pt>
                <c:pt idx="171">
                  <c:v>7.0999999999999002</c:v>
                </c:pt>
                <c:pt idx="172">
                  <c:v>7.1999999999998998</c:v>
                </c:pt>
                <c:pt idx="173">
                  <c:v>7.2999999999999003</c:v>
                </c:pt>
                <c:pt idx="174">
                  <c:v>7.3999999999999</c:v>
                </c:pt>
                <c:pt idx="175">
                  <c:v>7.4999999999998996</c:v>
                </c:pt>
                <c:pt idx="176">
                  <c:v>7.5999999999999002</c:v>
                </c:pt>
                <c:pt idx="177">
                  <c:v>7.6999999999998998</c:v>
                </c:pt>
                <c:pt idx="178">
                  <c:v>7.7999999999999003</c:v>
                </c:pt>
                <c:pt idx="179">
                  <c:v>7.8999999999999</c:v>
                </c:pt>
                <c:pt idx="180">
                  <c:v>7.9999999999998996</c:v>
                </c:pt>
                <c:pt idx="181">
                  <c:v>8.0999999999999002</c:v>
                </c:pt>
                <c:pt idx="182">
                  <c:v>8.1999999999998998</c:v>
                </c:pt>
                <c:pt idx="183">
                  <c:v>8.2999999999998995</c:v>
                </c:pt>
                <c:pt idx="184">
                  <c:v>8.3999999999999009</c:v>
                </c:pt>
                <c:pt idx="185">
                  <c:v>8.4999999999999005</c:v>
                </c:pt>
                <c:pt idx="186">
                  <c:v>8.5999999999999002</c:v>
                </c:pt>
                <c:pt idx="187">
                  <c:v>8.6999999999998998</c:v>
                </c:pt>
                <c:pt idx="188">
                  <c:v>8.7999999999998995</c:v>
                </c:pt>
                <c:pt idx="189">
                  <c:v>8.8999999999999009</c:v>
                </c:pt>
                <c:pt idx="190">
                  <c:v>8.9999999999999005</c:v>
                </c:pt>
                <c:pt idx="191">
                  <c:v>9.0999999999999002</c:v>
                </c:pt>
                <c:pt idx="192">
                  <c:v>9.1999999999998998</c:v>
                </c:pt>
                <c:pt idx="193">
                  <c:v>9.2999999999998995</c:v>
                </c:pt>
                <c:pt idx="194">
                  <c:v>9.3999999999999009</c:v>
                </c:pt>
                <c:pt idx="195">
                  <c:v>9.4999999999999005</c:v>
                </c:pt>
                <c:pt idx="196">
                  <c:v>9.5999999999999002</c:v>
                </c:pt>
                <c:pt idx="197">
                  <c:v>9.6999999999998998</c:v>
                </c:pt>
                <c:pt idx="198">
                  <c:v>9.7999999999998995</c:v>
                </c:pt>
                <c:pt idx="199">
                  <c:v>9.8999999999999009</c:v>
                </c:pt>
                <c:pt idx="200">
                  <c:v>9.9999999999999005</c:v>
                </c:pt>
                <c:pt idx="201">
                  <c:v>10.0999999999999</c:v>
                </c:pt>
                <c:pt idx="202">
                  <c:v>10.1999999999999</c:v>
                </c:pt>
                <c:pt idx="203">
                  <c:v>10.299999999999899</c:v>
                </c:pt>
                <c:pt idx="204">
                  <c:v>10.399999999999901</c:v>
                </c:pt>
                <c:pt idx="205">
                  <c:v>10.499999999999901</c:v>
                </c:pt>
                <c:pt idx="206">
                  <c:v>10.5999999999999</c:v>
                </c:pt>
                <c:pt idx="207">
                  <c:v>10.6999999999999</c:v>
                </c:pt>
                <c:pt idx="208">
                  <c:v>10.799999999999899</c:v>
                </c:pt>
                <c:pt idx="209">
                  <c:v>10.899999999999901</c:v>
                </c:pt>
                <c:pt idx="210">
                  <c:v>10.999999999999901</c:v>
                </c:pt>
                <c:pt idx="211">
                  <c:v>11.0999999999999</c:v>
                </c:pt>
                <c:pt idx="212">
                  <c:v>11.1999999999999</c:v>
                </c:pt>
                <c:pt idx="213">
                  <c:v>11.299999999999899</c:v>
                </c:pt>
                <c:pt idx="214">
                  <c:v>11.399999999999901</c:v>
                </c:pt>
                <c:pt idx="215">
                  <c:v>11.499999999999901</c:v>
                </c:pt>
                <c:pt idx="216">
                  <c:v>11.5999999999999</c:v>
                </c:pt>
                <c:pt idx="217">
                  <c:v>11.6999999999999</c:v>
                </c:pt>
                <c:pt idx="218">
                  <c:v>11.799999999999899</c:v>
                </c:pt>
                <c:pt idx="219">
                  <c:v>11.899999999999901</c:v>
                </c:pt>
                <c:pt idx="220">
                  <c:v>11.999999999999901</c:v>
                </c:pt>
                <c:pt idx="221">
                  <c:v>12.0999999999999</c:v>
                </c:pt>
                <c:pt idx="222">
                  <c:v>12.1999999999999</c:v>
                </c:pt>
                <c:pt idx="223">
                  <c:v>12.299999999999899</c:v>
                </c:pt>
                <c:pt idx="224">
                  <c:v>12.399999999999901</c:v>
                </c:pt>
                <c:pt idx="225">
                  <c:v>12.499999999999901</c:v>
                </c:pt>
                <c:pt idx="226">
                  <c:v>12.5999999999999</c:v>
                </c:pt>
                <c:pt idx="227">
                  <c:v>12.6999999999999</c:v>
                </c:pt>
                <c:pt idx="228">
                  <c:v>12.799999999999899</c:v>
                </c:pt>
                <c:pt idx="229">
                  <c:v>12.899999999999901</c:v>
                </c:pt>
                <c:pt idx="230">
                  <c:v>12.999999999999901</c:v>
                </c:pt>
                <c:pt idx="231">
                  <c:v>13.0999999999999</c:v>
                </c:pt>
                <c:pt idx="232">
                  <c:v>13.1999999999999</c:v>
                </c:pt>
                <c:pt idx="233">
                  <c:v>13.299999999999899</c:v>
                </c:pt>
                <c:pt idx="234">
                  <c:v>13.399999999999901</c:v>
                </c:pt>
                <c:pt idx="235">
                  <c:v>13.499999999999901</c:v>
                </c:pt>
                <c:pt idx="236">
                  <c:v>13.5999999999999</c:v>
                </c:pt>
                <c:pt idx="237">
                  <c:v>13.6999999999999</c:v>
                </c:pt>
                <c:pt idx="238">
                  <c:v>13.799999999999899</c:v>
                </c:pt>
                <c:pt idx="239">
                  <c:v>13.899999999999901</c:v>
                </c:pt>
                <c:pt idx="240">
                  <c:v>13.999999999999901</c:v>
                </c:pt>
                <c:pt idx="241">
                  <c:v>14.0999999999999</c:v>
                </c:pt>
                <c:pt idx="242">
                  <c:v>14.1999999999999</c:v>
                </c:pt>
                <c:pt idx="243">
                  <c:v>14.299999999999899</c:v>
                </c:pt>
                <c:pt idx="244">
                  <c:v>14.399999999999901</c:v>
                </c:pt>
                <c:pt idx="245">
                  <c:v>14.499999999999901</c:v>
                </c:pt>
                <c:pt idx="246">
                  <c:v>14.5999999999999</c:v>
                </c:pt>
                <c:pt idx="247">
                  <c:v>14.6999999999999</c:v>
                </c:pt>
                <c:pt idx="248">
                  <c:v>14.799999999999899</c:v>
                </c:pt>
                <c:pt idx="249">
                  <c:v>14.899999999999901</c:v>
                </c:pt>
                <c:pt idx="250">
                  <c:v>14.999999999999901</c:v>
                </c:pt>
              </c:numCache>
            </c:numRef>
          </c:xVal>
          <c:yVal>
            <c:numRef>
              <c:f>Sheet1!$B$2:$B$252</c:f>
              <c:numCache>
                <c:formatCode>General</c:formatCode>
                <c:ptCount val="251"/>
                <c:pt idx="0">
                  <c:v>1.2171602665145048E-13</c:v>
                </c:pt>
                <c:pt idx="1">
                  <c:v>1.7687454238049403E-13</c:v>
                </c:pt>
                <c:pt idx="2">
                  <c:v>2.5638768183983315E-13</c:v>
                </c:pt>
                <c:pt idx="3">
                  <c:v>3.7071763498521807E-13</c:v>
                </c:pt>
                <c:pt idx="4">
                  <c:v>5.3469189357708199E-13</c:v>
                </c:pt>
                <c:pt idx="5">
                  <c:v>7.6926897528063751E-13</c:v>
                </c:pt>
                <c:pt idx="6">
                  <c:v>1.1039949815685696E-12</c:v>
                </c:pt>
                <c:pt idx="7">
                  <c:v>1.5804117307345321E-12</c:v>
                </c:pt>
                <c:pt idx="8">
                  <c:v>2.2567718386027587E-12</c:v>
                </c:pt>
                <c:pt idx="9">
                  <c:v>3.2145436453768228E-12</c:v>
                </c:pt>
                <c:pt idx="10">
                  <c:v>4.5673602041822968E-12</c:v>
                </c:pt>
                <c:pt idx="11">
                  <c:v>6.4732959691595879E-12</c:v>
                </c:pt>
                <c:pt idx="12">
                  <c:v>9.1516610850778569E-12</c:v>
                </c:pt>
                <c:pt idx="13">
                  <c:v>1.2905910724993366E-11</c:v>
                </c:pt>
                <c:pt idx="14">
                  <c:v>1.8154807508959002E-11</c:v>
                </c:pt>
                <c:pt idx="15">
                  <c:v>2.5474689794217513E-11</c:v>
                </c:pt>
                <c:pt idx="16">
                  <c:v>3.5656640619979238E-11</c:v>
                </c:pt>
                <c:pt idx="17">
                  <c:v>4.9783589527483608E-11</c:v>
                </c:pt>
                <c:pt idx="18">
                  <c:v>6.9333999708263392E-11</c:v>
                </c:pt>
                <c:pt idx="19">
                  <c:v>9.6320907396792204E-11</c:v>
                </c:pt>
                <c:pt idx="20">
                  <c:v>1.3347783073813784E-10</c:v>
                </c:pt>
                <c:pt idx="21">
                  <c:v>1.8450663080622246E-10</c:v>
                </c:pt>
                <c:pt idx="22">
                  <c:v>2.5440701408224471E-10</c:v>
                </c:pt>
                <c:pt idx="23">
                  <c:v>3.4991329742897899E-10</c:v>
                </c:pt>
                <c:pt idx="24">
                  <c:v>4.8007166851560141E-10</c:v>
                </c:pt>
                <c:pt idx="25">
                  <c:v>6.5700090907792091E-10</c:v>
                </c:pt>
                <c:pt idx="26">
                  <c:v>8.9689195398201748E-10</c:v>
                </c:pt>
                <c:pt idx="27">
                  <c:v>1.2213174134034875E-9</c:v>
                </c:pt>
                <c:pt idx="28">
                  <c:v>1.6589421217735993E-9</c:v>
                </c:pt>
                <c:pt idx="29">
                  <c:v>2.2477509155065508E-9</c:v>
                </c:pt>
                <c:pt idx="30">
                  <c:v>3.0379414249115463E-9</c:v>
                </c:pt>
                <c:pt idx="31">
                  <c:v>4.0956692017394842E-9</c:v>
                </c:pt>
                <c:pt idx="32">
                  <c:v>5.5078818123409979E-9</c:v>
                </c:pt>
                <c:pt idx="33">
                  <c:v>7.3885397932397909E-9</c:v>
                </c:pt>
                <c:pt idx="34">
                  <c:v>9.8865982031220547E-9</c:v>
                </c:pt>
                <c:pt idx="35">
                  <c:v>1.3196216017852446E-8</c:v>
                </c:pt>
                <c:pt idx="36">
                  <c:v>1.7569775474101733E-8</c:v>
                </c:pt>
                <c:pt idx="37">
                  <c:v>2.3334433987970701E-8</c:v>
                </c:pt>
                <c:pt idx="38">
                  <c:v>3.0913102500828347E-8</c:v>
                </c:pt>
                <c:pt idx="39">
                  <c:v>4.0850951892714864E-8</c:v>
                </c:pt>
                <c:pt idx="40">
                  <c:v>5.3848800212714858E-8</c:v>
                </c:pt>
                <c:pt idx="41">
                  <c:v>7.0805035650804119E-8</c:v>
                </c:pt>
                <c:pt idx="42">
                  <c:v>9.2868092227762168E-8</c:v>
                </c:pt>
                <c:pt idx="43">
                  <c:v>1.2150192705401984E-7</c:v>
                </c:pt>
                <c:pt idx="44">
                  <c:v>1.5856746083579062E-7</c:v>
                </c:pt>
                <c:pt idx="45">
                  <c:v>2.0642354943148822E-7</c:v>
                </c:pt>
                <c:pt idx="46">
                  <c:v>2.6805176723486739E-7</c:v>
                </c:pt>
                <c:pt idx="47">
                  <c:v>3.4721011769274971E-7</c:v>
                </c:pt>
                <c:pt idx="48">
                  <c:v>4.4862175811914294E-7</c:v>
                </c:pt>
                <c:pt idx="49">
                  <c:v>5.782059517898629E-7</c:v>
                </c:pt>
                <c:pt idx="50">
                  <c:v>7.4335975736710924E-7</c:v>
                </c:pt>
                <c:pt idx="51">
                  <c:v>9.5330045156135974E-7</c:v>
                </c:pt>
                <c:pt idx="52">
                  <c:v>1.2194803729466198E-6</c:v>
                </c:pt>
                <c:pt idx="53">
                  <c:v>1.5560877895743922E-6</c:v>
                </c:pt>
                <c:pt idx="54">
                  <c:v>1.9806495455159462E-6</c:v>
                </c:pt>
                <c:pt idx="55">
                  <c:v>2.5147536442960978E-6</c:v>
                </c:pt>
                <c:pt idx="56">
                  <c:v>3.1849125894334035E-6</c:v>
                </c:pt>
                <c:pt idx="57">
                  <c:v>4.0235912282459613E-6</c:v>
                </c:pt>
                <c:pt idx="58">
                  <c:v>5.0704260327431276E-6</c:v>
                </c:pt>
                <c:pt idx="59">
                  <c:v>6.373666190916449E-6</c:v>
                </c:pt>
                <c:pt idx="60">
                  <c:v>7.9918705534523544E-6</c:v>
                </c:pt>
                <c:pt idx="61">
                  <c:v>9.9958983534609686E-6</c:v>
                </c:pt>
                <c:pt idx="62">
                  <c:v>1.2471235645026234E-5</c:v>
                </c:pt>
                <c:pt idx="63">
                  <c:v>1.5520703528924418E-5</c:v>
                </c:pt>
                <c:pt idx="64">
                  <c:v>1.9267598371042745E-5</c:v>
                </c:pt>
                <c:pt idx="65">
                  <c:v>2.3859318270601497E-5</c:v>
                </c:pt>
                <c:pt idx="66">
                  <c:v>2.9471533878268721E-5</c:v>
                </c:pt>
                <c:pt idx="67">
                  <c:v>3.6312965151124685E-5</c:v>
                </c:pt>
                <c:pt idx="68">
                  <c:v>4.463082858856456E-5</c:v>
                </c:pt>
                <c:pt idx="69">
                  <c:v>5.4717021719898136E-5</c:v>
                </c:pt>
                <c:pt idx="70">
                  <c:v>6.6915112882440068E-5</c:v>
                </c:pt>
                <c:pt idx="71">
                  <c:v>8.1628204383116143E-5</c:v>
                </c:pt>
                <c:pt idx="72">
                  <c:v>9.9327735696380545E-5</c:v>
                </c:pt>
                <c:pt idx="73">
                  <c:v>1.2056329011298987E-4</c:v>
                </c:pt>
                <c:pt idx="74">
                  <c:v>1.4597346289572184E-4</c:v>
                </c:pt>
                <c:pt idx="75">
                  <c:v>1.7629784118371267E-4</c:v>
                </c:pt>
                <c:pt idx="76">
                  <c:v>2.1239013527536382E-4</c:v>
                </c:pt>
                <c:pt idx="77">
                  <c:v>2.552324871720787E-4</c:v>
                </c:pt>
                <c:pt idx="78">
                  <c:v>3.0595096505686996E-4</c:v>
                </c:pt>
                <c:pt idx="79">
                  <c:v>3.6583223141513593E-4</c:v>
                </c:pt>
                <c:pt idx="80">
                  <c:v>4.3634134752285677E-4</c:v>
                </c:pt>
                <c:pt idx="81">
                  <c:v>5.191406478306785E-4</c:v>
                </c:pt>
                <c:pt idx="82">
                  <c:v>6.161095842364782E-4</c:v>
                </c:pt>
                <c:pt idx="83">
                  <c:v>7.2936540233333672E-4</c:v>
                </c:pt>
                <c:pt idx="84">
                  <c:v>8.6128446952679779E-4</c:v>
                </c:pt>
                <c:pt idx="85">
                  <c:v>1.0145240286498344E-3</c:v>
                </c:pt>
                <c:pt idx="86">
                  <c:v>1.1920441007323629E-3</c:v>
                </c:pt>
                <c:pt idx="87">
                  <c:v>1.3971292074396566E-3</c:v>
                </c:pt>
                <c:pt idx="88">
                  <c:v>1.6334095280998856E-3</c:v>
                </c:pt>
                <c:pt idx="89">
                  <c:v>1.9048810491108174E-3</c:v>
                </c:pt>
                <c:pt idx="90">
                  <c:v>2.2159242059689031E-3</c:v>
                </c:pt>
                <c:pt idx="91">
                  <c:v>2.5713204615268556E-3</c:v>
                </c:pt>
                <c:pt idx="92">
                  <c:v>2.9762662098878029E-3</c:v>
                </c:pt>
                <c:pt idx="93">
                  <c:v>3.436383345306842E-3</c:v>
                </c:pt>
                <c:pt idx="94">
                  <c:v>3.9577257914898169E-3</c:v>
                </c:pt>
                <c:pt idx="95">
                  <c:v>4.5467812507953365E-3</c:v>
                </c:pt>
                <c:pt idx="96">
                  <c:v>5.2104674072110824E-3</c:v>
                </c:pt>
                <c:pt idx="97">
                  <c:v>5.9561218038023597E-3</c:v>
                </c:pt>
                <c:pt idx="98">
                  <c:v>6.7914846168425566E-3</c:v>
                </c:pt>
                <c:pt idx="99">
                  <c:v>7.7246735671971786E-3</c:v>
                </c:pt>
                <c:pt idx="100">
                  <c:v>8.7641502467838209E-3</c:v>
                </c:pt>
                <c:pt idx="101">
                  <c:v>9.9186771958976565E-3</c:v>
                </c:pt>
                <c:pt idx="102">
                  <c:v>1.1197265147421441E-2</c:v>
                </c:pt>
                <c:pt idx="103">
                  <c:v>1.2609109957597208E-2</c:v>
                </c:pt>
                <c:pt idx="104">
                  <c:v>1.4163518870800593E-2</c:v>
                </c:pt>
                <c:pt idx="105">
                  <c:v>1.5869825917833709E-2</c:v>
                </c:pt>
                <c:pt idx="106">
                  <c:v>1.7737296423115712E-2</c:v>
                </c:pt>
                <c:pt idx="107">
                  <c:v>1.9775020794685093E-2</c:v>
                </c:pt>
                <c:pt idx="108">
                  <c:v>2.1991797990213616E-2</c:v>
                </c:pt>
                <c:pt idx="109">
                  <c:v>2.4396009289591382E-2</c:v>
                </c:pt>
                <c:pt idx="110">
                  <c:v>2.6995483256594031E-2</c:v>
                </c:pt>
                <c:pt idx="111">
                  <c:v>2.9797353034408038E-2</c:v>
                </c:pt>
                <c:pt idx="112">
                  <c:v>3.2807907387338298E-2</c:v>
                </c:pt>
                <c:pt idx="113">
                  <c:v>3.6032437168108992E-2</c:v>
                </c:pt>
                <c:pt idx="114">
                  <c:v>3.9475079150447075E-2</c:v>
                </c:pt>
                <c:pt idx="115">
                  <c:v>4.3138659413255766E-2</c:v>
                </c:pt>
                <c:pt idx="116">
                  <c:v>4.7024538688443474E-2</c:v>
                </c:pt>
                <c:pt idx="117">
                  <c:v>5.1132462281989019E-2</c:v>
                </c:pt>
                <c:pt idx="118">
                  <c:v>5.5460417339727772E-2</c:v>
                </c:pt>
                <c:pt idx="119">
                  <c:v>6.0004500348492792E-2</c:v>
                </c:pt>
                <c:pt idx="120">
                  <c:v>6.4758797832945872E-2</c:v>
                </c:pt>
                <c:pt idx="121">
                  <c:v>6.9715283222680141E-2</c:v>
                </c:pt>
                <c:pt idx="122">
                  <c:v>7.4863732817872439E-2</c:v>
                </c:pt>
                <c:pt idx="123">
                  <c:v>8.0191663670959798E-2</c:v>
                </c:pt>
                <c:pt idx="124">
                  <c:v>8.5684296023903678E-2</c:v>
                </c:pt>
                <c:pt idx="125">
                  <c:v>9.1324542694510957E-2</c:v>
                </c:pt>
                <c:pt idx="126">
                  <c:v>9.7093027491606476E-2</c:v>
                </c:pt>
                <c:pt idx="127">
                  <c:v>0.10296813435998739</c:v>
                </c:pt>
                <c:pt idx="128">
                  <c:v>0.10892608851627526</c:v>
                </c:pt>
                <c:pt idx="129">
                  <c:v>0.11494107034211651</c:v>
                </c:pt>
                <c:pt idx="130">
                  <c:v>0.12098536225957168</c:v>
                </c:pt>
                <c:pt idx="131">
                  <c:v>0.12702952823459451</c:v>
                </c:pt>
                <c:pt idx="132">
                  <c:v>0.13304262494937744</c:v>
                </c:pt>
                <c:pt idx="133">
                  <c:v>0.13899244306549821</c:v>
                </c:pt>
                <c:pt idx="134">
                  <c:v>0.14484577638074136</c:v>
                </c:pt>
                <c:pt idx="135">
                  <c:v>0.15056871607740221</c:v>
                </c:pt>
                <c:pt idx="136">
                  <c:v>0.15612696668338064</c:v>
                </c:pt>
                <c:pt idx="137">
                  <c:v>0.16148617983395716</c:v>
                </c:pt>
                <c:pt idx="138">
                  <c:v>0.16661230144589984</c:v>
                </c:pt>
                <c:pt idx="139">
                  <c:v>0.17147192750969195</c:v>
                </c:pt>
                <c:pt idx="140">
                  <c:v>0.17603266338214976</c:v>
                </c:pt>
                <c:pt idx="141">
                  <c:v>0.18026348123081992</c:v>
                </c:pt>
                <c:pt idx="142">
                  <c:v>0.18413507015165798</c:v>
                </c:pt>
                <c:pt idx="143">
                  <c:v>0.18762017345846568</c:v>
                </c:pt>
                <c:pt idx="144">
                  <c:v>0.19069390773025918</c:v>
                </c:pt>
                <c:pt idx="145">
                  <c:v>0.19333405840142218</c:v>
                </c:pt>
                <c:pt idx="146">
                  <c:v>0.195521346987726</c:v>
                </c:pt>
                <c:pt idx="147">
                  <c:v>0.19723966545394298</c:v>
                </c:pt>
                <c:pt idx="148">
                  <c:v>0.1984762737385049</c:v>
                </c:pt>
                <c:pt idx="149">
                  <c:v>0.19922195704738152</c:v>
                </c:pt>
                <c:pt idx="150">
                  <c:v>0.19947114020071635</c:v>
                </c:pt>
                <c:pt idx="151">
                  <c:v>0.19922195704738252</c:v>
                </c:pt>
                <c:pt idx="152">
                  <c:v>0.1984762737385069</c:v>
                </c:pt>
                <c:pt idx="153">
                  <c:v>0.19723966545394592</c:v>
                </c:pt>
                <c:pt idx="154">
                  <c:v>0.19552134698772991</c:v>
                </c:pt>
                <c:pt idx="155">
                  <c:v>0.19333405840142703</c:v>
                </c:pt>
                <c:pt idx="156">
                  <c:v>0.1906939077302649</c:v>
                </c:pt>
                <c:pt idx="157">
                  <c:v>0.18762017345847223</c:v>
                </c:pt>
                <c:pt idx="158">
                  <c:v>0.18413507015166533</c:v>
                </c:pt>
                <c:pt idx="159">
                  <c:v>0.18026348123082803</c:v>
                </c:pt>
                <c:pt idx="160">
                  <c:v>0.17603266338215418</c:v>
                </c:pt>
                <c:pt idx="161">
                  <c:v>0.17147192750969667</c:v>
                </c:pt>
                <c:pt idx="162">
                  <c:v>0.16661230144590483</c:v>
                </c:pt>
                <c:pt idx="163">
                  <c:v>0.16148617983396238</c:v>
                </c:pt>
                <c:pt idx="164">
                  <c:v>0.1561269666833861</c:v>
                </c:pt>
                <c:pt idx="165">
                  <c:v>0.15056871607740788</c:v>
                </c:pt>
                <c:pt idx="166">
                  <c:v>0.14484577638074717</c:v>
                </c:pt>
                <c:pt idx="167">
                  <c:v>0.13899244306550415</c:v>
                </c:pt>
                <c:pt idx="168">
                  <c:v>0.13304262494938338</c:v>
                </c:pt>
                <c:pt idx="169">
                  <c:v>0.12702952823460054</c:v>
                </c:pt>
                <c:pt idx="170">
                  <c:v>0.12098536225957775</c:v>
                </c:pt>
                <c:pt idx="171">
                  <c:v>0.11494107034212253</c:v>
                </c:pt>
                <c:pt idx="172">
                  <c:v>0.10892608851628127</c:v>
                </c:pt>
                <c:pt idx="173">
                  <c:v>0.10296813435999329</c:v>
                </c:pt>
                <c:pt idx="174">
                  <c:v>9.7093027491612291E-2</c:v>
                </c:pt>
                <c:pt idx="175">
                  <c:v>9.1324542694516689E-2</c:v>
                </c:pt>
                <c:pt idx="176">
                  <c:v>8.5684296023909243E-2</c:v>
                </c:pt>
                <c:pt idx="177">
                  <c:v>8.0191663670965224E-2</c:v>
                </c:pt>
                <c:pt idx="178">
                  <c:v>7.4863732817877657E-2</c:v>
                </c:pt>
                <c:pt idx="179">
                  <c:v>6.9715283222685193E-2</c:v>
                </c:pt>
                <c:pt idx="180">
                  <c:v>6.4758797832950743E-2</c:v>
                </c:pt>
                <c:pt idx="181">
                  <c:v>6.0004500348497442E-2</c:v>
                </c:pt>
                <c:pt idx="182">
                  <c:v>5.5460417339732226E-2</c:v>
                </c:pt>
                <c:pt idx="183">
                  <c:v>5.1132462281993245E-2</c:v>
                </c:pt>
                <c:pt idx="184">
                  <c:v>4.7024538688447429E-2</c:v>
                </c:pt>
                <c:pt idx="185">
                  <c:v>4.3138659413259513E-2</c:v>
                </c:pt>
                <c:pt idx="186">
                  <c:v>3.9475079150450627E-2</c:v>
                </c:pt>
                <c:pt idx="187">
                  <c:v>3.6032437168112337E-2</c:v>
                </c:pt>
                <c:pt idx="188">
                  <c:v>3.2807907387341434E-2</c:v>
                </c:pt>
                <c:pt idx="189">
                  <c:v>2.9797353034410917E-2</c:v>
                </c:pt>
                <c:pt idx="190">
                  <c:v>2.6995483256596713E-2</c:v>
                </c:pt>
                <c:pt idx="191">
                  <c:v>2.4396009289593876E-2</c:v>
                </c:pt>
                <c:pt idx="192">
                  <c:v>2.199179799021591E-2</c:v>
                </c:pt>
                <c:pt idx="193">
                  <c:v>1.9775020794687244E-2</c:v>
                </c:pt>
                <c:pt idx="194">
                  <c:v>1.7737296423117648E-2</c:v>
                </c:pt>
                <c:pt idx="195">
                  <c:v>1.5869825917835485E-2</c:v>
                </c:pt>
                <c:pt idx="196">
                  <c:v>1.4163518870802215E-2</c:v>
                </c:pt>
                <c:pt idx="197">
                  <c:v>1.2609109957598681E-2</c:v>
                </c:pt>
                <c:pt idx="198">
                  <c:v>1.1197265147422798E-2</c:v>
                </c:pt>
                <c:pt idx="199">
                  <c:v>9.9186771958988673E-3</c:v>
                </c:pt>
                <c:pt idx="200">
                  <c:v>8.7641502467853596E-3</c:v>
                </c:pt>
                <c:pt idx="201">
                  <c:v>7.7246735671985681E-3</c:v>
                </c:pt>
                <c:pt idx="202">
                  <c:v>6.7914846168436937E-3</c:v>
                </c:pt>
                <c:pt idx="203">
                  <c:v>5.9561218038033832E-3</c:v>
                </c:pt>
                <c:pt idx="204">
                  <c:v>5.210467407211994E-3</c:v>
                </c:pt>
                <c:pt idx="205">
                  <c:v>4.5467812507961483E-3</c:v>
                </c:pt>
                <c:pt idx="206">
                  <c:v>3.9577257914905359E-3</c:v>
                </c:pt>
                <c:pt idx="207">
                  <c:v>3.4363833453074769E-3</c:v>
                </c:pt>
                <c:pt idx="208">
                  <c:v>2.9762662098883606E-3</c:v>
                </c:pt>
                <c:pt idx="209">
                  <c:v>2.5713204615273465E-3</c:v>
                </c:pt>
                <c:pt idx="210">
                  <c:v>2.2159242059693347E-3</c:v>
                </c:pt>
                <c:pt idx="211">
                  <c:v>1.9048810491111945E-3</c:v>
                </c:pt>
                <c:pt idx="212">
                  <c:v>1.6334095281002145E-3</c:v>
                </c:pt>
                <c:pt idx="213">
                  <c:v>1.3971292074399443E-3</c:v>
                </c:pt>
                <c:pt idx="214">
                  <c:v>1.1920441007326106E-3</c:v>
                </c:pt>
                <c:pt idx="215">
                  <c:v>1.014524028650048E-3</c:v>
                </c:pt>
                <c:pt idx="216">
                  <c:v>8.612844695269821E-4</c:v>
                </c:pt>
                <c:pt idx="217">
                  <c:v>7.2936540233349534E-4</c:v>
                </c:pt>
                <c:pt idx="218">
                  <c:v>6.1610958423661492E-4</c:v>
                </c:pt>
                <c:pt idx="219">
                  <c:v>5.1914064783079408E-4</c:v>
                </c:pt>
                <c:pt idx="220">
                  <c:v>4.3634134752295603E-4</c:v>
                </c:pt>
                <c:pt idx="221">
                  <c:v>3.6583223141522012E-4</c:v>
                </c:pt>
                <c:pt idx="222">
                  <c:v>3.0595096505694141E-4</c:v>
                </c:pt>
                <c:pt idx="223">
                  <c:v>2.5523248717213947E-4</c:v>
                </c:pt>
                <c:pt idx="224">
                  <c:v>2.1239013527541478E-4</c:v>
                </c:pt>
                <c:pt idx="225">
                  <c:v>1.7629784118375558E-4</c:v>
                </c:pt>
                <c:pt idx="226">
                  <c:v>1.4597346289575776E-4</c:v>
                </c:pt>
                <c:pt idx="227">
                  <c:v>1.2056329011301998E-4</c:v>
                </c:pt>
                <c:pt idx="228">
                  <c:v>9.9327735696405753E-5</c:v>
                </c:pt>
                <c:pt idx="229">
                  <c:v>8.1628204383137027E-5</c:v>
                </c:pt>
                <c:pt idx="230">
                  <c:v>6.6915112882455992E-5</c:v>
                </c:pt>
                <c:pt idx="231">
                  <c:v>5.4717021719911356E-5</c:v>
                </c:pt>
                <c:pt idx="232">
                  <c:v>4.4630828588575578E-5</c:v>
                </c:pt>
                <c:pt idx="233">
                  <c:v>3.6312965151133778E-5</c:v>
                </c:pt>
                <c:pt idx="234">
                  <c:v>2.9471533878276053E-5</c:v>
                </c:pt>
                <c:pt idx="235">
                  <c:v>2.3859318270607517E-5</c:v>
                </c:pt>
                <c:pt idx="236">
                  <c:v>1.9267598371047671E-5</c:v>
                </c:pt>
                <c:pt idx="237">
                  <c:v>1.5520703528928498E-5</c:v>
                </c:pt>
                <c:pt idx="238">
                  <c:v>1.2471235645029536E-5</c:v>
                </c:pt>
                <c:pt idx="239">
                  <c:v>9.9958983534636147E-6</c:v>
                </c:pt>
                <c:pt idx="240">
                  <c:v>7.9918705534545262E-6</c:v>
                </c:pt>
                <c:pt idx="241">
                  <c:v>6.3736661909181702E-6</c:v>
                </c:pt>
                <c:pt idx="242">
                  <c:v>5.0704260327445421E-6</c:v>
                </c:pt>
                <c:pt idx="243">
                  <c:v>4.0235912282470904E-6</c:v>
                </c:pt>
                <c:pt idx="244">
                  <c:v>3.1849125894342916E-6</c:v>
                </c:pt>
                <c:pt idx="245">
                  <c:v>2.5147536442968169E-6</c:v>
                </c:pt>
                <c:pt idx="246">
                  <c:v>1.9806495455165128E-6</c:v>
                </c:pt>
                <c:pt idx="247">
                  <c:v>1.5560877895748481E-6</c:v>
                </c:pt>
                <c:pt idx="248">
                  <c:v>1.2194803729469793E-6</c:v>
                </c:pt>
                <c:pt idx="249">
                  <c:v>9.5330045156163905E-7</c:v>
                </c:pt>
                <c:pt idx="250">
                  <c:v>7.433597573673337E-7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FD5-476B-98CC-01934A4A6D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Sheet1!$A$2:$A$252</c:f>
              <c:numCache>
                <c:formatCode>General</c:formatCode>
                <c:ptCount val="251"/>
                <c:pt idx="0">
                  <c:v>-10</c:v>
                </c:pt>
                <c:pt idx="1">
                  <c:v>-9.9</c:v>
                </c:pt>
                <c:pt idx="2">
                  <c:v>-9.8000000000000007</c:v>
                </c:pt>
                <c:pt idx="3">
                  <c:v>-9.6999999999999993</c:v>
                </c:pt>
                <c:pt idx="4">
                  <c:v>-9.6</c:v>
                </c:pt>
                <c:pt idx="5">
                  <c:v>-9.5</c:v>
                </c:pt>
                <c:pt idx="6">
                  <c:v>-9.4</c:v>
                </c:pt>
                <c:pt idx="7">
                  <c:v>-9.3000000000000007</c:v>
                </c:pt>
                <c:pt idx="8">
                  <c:v>-9.1999999999999993</c:v>
                </c:pt>
                <c:pt idx="9">
                  <c:v>-9.1</c:v>
                </c:pt>
                <c:pt idx="10">
                  <c:v>-9</c:v>
                </c:pt>
                <c:pt idx="11">
                  <c:v>-8.9</c:v>
                </c:pt>
                <c:pt idx="12">
                  <c:v>-8.8000000000000007</c:v>
                </c:pt>
                <c:pt idx="13">
                  <c:v>-8.6999999999999993</c:v>
                </c:pt>
                <c:pt idx="14">
                  <c:v>-8.6</c:v>
                </c:pt>
                <c:pt idx="15">
                  <c:v>-8.5000000000000107</c:v>
                </c:pt>
                <c:pt idx="16">
                  <c:v>-8.4000000000000092</c:v>
                </c:pt>
                <c:pt idx="17">
                  <c:v>-8.3000000000000096</c:v>
                </c:pt>
                <c:pt idx="18">
                  <c:v>-8.2000000000000099</c:v>
                </c:pt>
                <c:pt idx="19">
                  <c:v>-8.1000000000000103</c:v>
                </c:pt>
                <c:pt idx="20">
                  <c:v>-8.0000000000000107</c:v>
                </c:pt>
                <c:pt idx="21">
                  <c:v>-7.9000000000000101</c:v>
                </c:pt>
                <c:pt idx="22">
                  <c:v>-7.8000000000000096</c:v>
                </c:pt>
                <c:pt idx="23">
                  <c:v>-7.7000000000000099</c:v>
                </c:pt>
                <c:pt idx="24">
                  <c:v>-7.6000000000000103</c:v>
                </c:pt>
                <c:pt idx="25">
                  <c:v>-7.5000000000000098</c:v>
                </c:pt>
                <c:pt idx="26">
                  <c:v>-7.4000000000000101</c:v>
                </c:pt>
                <c:pt idx="27">
                  <c:v>-7.3000000000000096</c:v>
                </c:pt>
                <c:pt idx="28">
                  <c:v>-7.2000000000000099</c:v>
                </c:pt>
                <c:pt idx="29">
                  <c:v>-7.1000000000000103</c:v>
                </c:pt>
                <c:pt idx="30">
                  <c:v>-7.0000000000000098</c:v>
                </c:pt>
                <c:pt idx="31">
                  <c:v>-6.9000000000000101</c:v>
                </c:pt>
                <c:pt idx="32">
                  <c:v>-6.8000000000000096</c:v>
                </c:pt>
                <c:pt idx="33">
                  <c:v>-6.7000000000000099</c:v>
                </c:pt>
                <c:pt idx="34">
                  <c:v>-6.6000000000000103</c:v>
                </c:pt>
                <c:pt idx="35">
                  <c:v>-6.5000000000000098</c:v>
                </c:pt>
                <c:pt idx="36">
                  <c:v>-6.4000000000000101</c:v>
                </c:pt>
                <c:pt idx="37">
                  <c:v>-6.3000000000000096</c:v>
                </c:pt>
                <c:pt idx="38">
                  <c:v>-6.2000000000000099</c:v>
                </c:pt>
                <c:pt idx="39">
                  <c:v>-6.1000000000000103</c:v>
                </c:pt>
                <c:pt idx="40">
                  <c:v>-6.0000000000000098</c:v>
                </c:pt>
                <c:pt idx="41">
                  <c:v>-5.9000000000000101</c:v>
                </c:pt>
                <c:pt idx="42">
                  <c:v>-5.8000000000000096</c:v>
                </c:pt>
                <c:pt idx="43">
                  <c:v>-5.7000000000000197</c:v>
                </c:pt>
                <c:pt idx="44">
                  <c:v>-5.6000000000000201</c:v>
                </c:pt>
                <c:pt idx="45">
                  <c:v>-5.5000000000000204</c:v>
                </c:pt>
                <c:pt idx="46">
                  <c:v>-5.4000000000000199</c:v>
                </c:pt>
                <c:pt idx="47">
                  <c:v>-5.3000000000000203</c:v>
                </c:pt>
                <c:pt idx="48">
                  <c:v>-5.2000000000000197</c:v>
                </c:pt>
                <c:pt idx="49">
                  <c:v>-5.1000000000000201</c:v>
                </c:pt>
                <c:pt idx="50">
                  <c:v>-5.0000000000000204</c:v>
                </c:pt>
                <c:pt idx="51">
                  <c:v>-4.9000000000000199</c:v>
                </c:pt>
                <c:pt idx="52">
                  <c:v>-4.8000000000000203</c:v>
                </c:pt>
                <c:pt idx="53">
                  <c:v>-4.7000000000000197</c:v>
                </c:pt>
                <c:pt idx="54">
                  <c:v>-4.6000000000000201</c:v>
                </c:pt>
                <c:pt idx="55">
                  <c:v>-4.5000000000000204</c:v>
                </c:pt>
                <c:pt idx="56">
                  <c:v>-4.4000000000000199</c:v>
                </c:pt>
                <c:pt idx="57">
                  <c:v>-4.3000000000000203</c:v>
                </c:pt>
                <c:pt idx="58">
                  <c:v>-4.2000000000000197</c:v>
                </c:pt>
                <c:pt idx="59">
                  <c:v>-4.1000000000000201</c:v>
                </c:pt>
                <c:pt idx="60">
                  <c:v>-4.0000000000000204</c:v>
                </c:pt>
                <c:pt idx="61">
                  <c:v>-3.9000000000000199</c:v>
                </c:pt>
                <c:pt idx="62">
                  <c:v>-3.8000000000000198</c:v>
                </c:pt>
                <c:pt idx="63">
                  <c:v>-3.7000000000000202</c:v>
                </c:pt>
                <c:pt idx="64">
                  <c:v>-3.6000000000000201</c:v>
                </c:pt>
                <c:pt idx="65">
                  <c:v>-3.50000000000002</c:v>
                </c:pt>
                <c:pt idx="66">
                  <c:v>-3.4000000000000199</c:v>
                </c:pt>
                <c:pt idx="67">
                  <c:v>-3.3000000000000198</c:v>
                </c:pt>
                <c:pt idx="68">
                  <c:v>-3.2000000000000202</c:v>
                </c:pt>
                <c:pt idx="69">
                  <c:v>-3.1000000000000201</c:v>
                </c:pt>
                <c:pt idx="70">
                  <c:v>-3.00000000000002</c:v>
                </c:pt>
                <c:pt idx="71">
                  <c:v>-2.9000000000000301</c:v>
                </c:pt>
                <c:pt idx="72">
                  <c:v>-2.80000000000003</c:v>
                </c:pt>
                <c:pt idx="73">
                  <c:v>-2.7000000000000299</c:v>
                </c:pt>
                <c:pt idx="74">
                  <c:v>-2.6000000000000298</c:v>
                </c:pt>
                <c:pt idx="75">
                  <c:v>-2.5000000000000302</c:v>
                </c:pt>
                <c:pt idx="76">
                  <c:v>-2.4000000000000301</c:v>
                </c:pt>
                <c:pt idx="77">
                  <c:v>-2.30000000000003</c:v>
                </c:pt>
                <c:pt idx="78">
                  <c:v>-2.2000000000000299</c:v>
                </c:pt>
                <c:pt idx="79">
                  <c:v>-2.1000000000000298</c:v>
                </c:pt>
                <c:pt idx="80">
                  <c:v>-2.0000000000000302</c:v>
                </c:pt>
                <c:pt idx="81">
                  <c:v>-1.9000000000000301</c:v>
                </c:pt>
                <c:pt idx="82">
                  <c:v>-1.80000000000003</c:v>
                </c:pt>
                <c:pt idx="83">
                  <c:v>-1.7000000000000299</c:v>
                </c:pt>
                <c:pt idx="84">
                  <c:v>-1.6000000000000301</c:v>
                </c:pt>
                <c:pt idx="85">
                  <c:v>-1.50000000000003</c:v>
                </c:pt>
                <c:pt idx="86">
                  <c:v>-1.4000000000000301</c:v>
                </c:pt>
                <c:pt idx="87">
                  <c:v>-1.30000000000003</c:v>
                </c:pt>
                <c:pt idx="88">
                  <c:v>-1.2000000000000299</c:v>
                </c:pt>
                <c:pt idx="89">
                  <c:v>-1.1000000000000301</c:v>
                </c:pt>
                <c:pt idx="90">
                  <c:v>-1.00000000000003</c:v>
                </c:pt>
                <c:pt idx="91">
                  <c:v>-0.900000000000031</c:v>
                </c:pt>
                <c:pt idx="92">
                  <c:v>-0.80000000000002902</c:v>
                </c:pt>
                <c:pt idx="93">
                  <c:v>-0.70000000000002904</c:v>
                </c:pt>
                <c:pt idx="94">
                  <c:v>-0.60000000000002995</c:v>
                </c:pt>
                <c:pt idx="95">
                  <c:v>-0.50000000000002998</c:v>
                </c:pt>
                <c:pt idx="96">
                  <c:v>-0.400000000000031</c:v>
                </c:pt>
                <c:pt idx="97">
                  <c:v>-0.30000000000002902</c:v>
                </c:pt>
                <c:pt idx="98">
                  <c:v>-0.20000000000002899</c:v>
                </c:pt>
                <c:pt idx="99">
                  <c:v>-0.100000000000041</c:v>
                </c:pt>
                <c:pt idx="100">
                  <c:v>-4.0856207306205799E-14</c:v>
                </c:pt>
                <c:pt idx="101">
                  <c:v>9.9999999999999603E-2</c:v>
                </c:pt>
                <c:pt idx="102">
                  <c:v>0.19999999999999901</c:v>
                </c:pt>
                <c:pt idx="103">
                  <c:v>0.30000000000000099</c:v>
                </c:pt>
                <c:pt idx="104">
                  <c:v>0.4</c:v>
                </c:pt>
                <c:pt idx="105">
                  <c:v>0.5</c:v>
                </c:pt>
                <c:pt idx="106">
                  <c:v>0.6</c:v>
                </c:pt>
                <c:pt idx="107">
                  <c:v>0.69999999999999896</c:v>
                </c:pt>
                <c:pt idx="108">
                  <c:v>0.80000000000000104</c:v>
                </c:pt>
                <c:pt idx="109">
                  <c:v>0.9</c:v>
                </c:pt>
                <c:pt idx="110">
                  <c:v>1</c:v>
                </c:pt>
                <c:pt idx="111">
                  <c:v>1.1000000000000001</c:v>
                </c:pt>
                <c:pt idx="112">
                  <c:v>1.2</c:v>
                </c:pt>
                <c:pt idx="113">
                  <c:v>1.3</c:v>
                </c:pt>
                <c:pt idx="114">
                  <c:v>1.4</c:v>
                </c:pt>
                <c:pt idx="115">
                  <c:v>1.5</c:v>
                </c:pt>
                <c:pt idx="116">
                  <c:v>1.6</c:v>
                </c:pt>
                <c:pt idx="117">
                  <c:v>1.7</c:v>
                </c:pt>
                <c:pt idx="118">
                  <c:v>1.8</c:v>
                </c:pt>
                <c:pt idx="119">
                  <c:v>1.9</c:v>
                </c:pt>
                <c:pt idx="120">
                  <c:v>2</c:v>
                </c:pt>
                <c:pt idx="121">
                  <c:v>2.1</c:v>
                </c:pt>
                <c:pt idx="122">
                  <c:v>2.2000000000000002</c:v>
                </c:pt>
                <c:pt idx="123">
                  <c:v>2.2999999999999998</c:v>
                </c:pt>
                <c:pt idx="124">
                  <c:v>2.4</c:v>
                </c:pt>
                <c:pt idx="125">
                  <c:v>2.5</c:v>
                </c:pt>
                <c:pt idx="126">
                  <c:v>2.6</c:v>
                </c:pt>
                <c:pt idx="127">
                  <c:v>2.7</c:v>
                </c:pt>
                <c:pt idx="128">
                  <c:v>2.8</c:v>
                </c:pt>
                <c:pt idx="129">
                  <c:v>2.9</c:v>
                </c:pt>
                <c:pt idx="130">
                  <c:v>3</c:v>
                </c:pt>
                <c:pt idx="131">
                  <c:v>3.1</c:v>
                </c:pt>
                <c:pt idx="132">
                  <c:v>3.2</c:v>
                </c:pt>
                <c:pt idx="133">
                  <c:v>3.3</c:v>
                </c:pt>
                <c:pt idx="134">
                  <c:v>3.4</c:v>
                </c:pt>
                <c:pt idx="135">
                  <c:v>3.5</c:v>
                </c:pt>
                <c:pt idx="136">
                  <c:v>3.6</c:v>
                </c:pt>
                <c:pt idx="137">
                  <c:v>3.7</c:v>
                </c:pt>
                <c:pt idx="138">
                  <c:v>3.8</c:v>
                </c:pt>
                <c:pt idx="139">
                  <c:v>3.9</c:v>
                </c:pt>
                <c:pt idx="140">
                  <c:v>4</c:v>
                </c:pt>
                <c:pt idx="141">
                  <c:v>4.0999999999999002</c:v>
                </c:pt>
                <c:pt idx="142">
                  <c:v>4.1999999999998998</c:v>
                </c:pt>
                <c:pt idx="143">
                  <c:v>4.2999999999999003</c:v>
                </c:pt>
                <c:pt idx="144">
                  <c:v>4.3999999999999</c:v>
                </c:pt>
                <c:pt idx="145">
                  <c:v>4.4999999999998996</c:v>
                </c:pt>
                <c:pt idx="146">
                  <c:v>4.5999999999999002</c:v>
                </c:pt>
                <c:pt idx="147">
                  <c:v>4.6999999999998998</c:v>
                </c:pt>
                <c:pt idx="148">
                  <c:v>4.7999999999999003</c:v>
                </c:pt>
                <c:pt idx="149">
                  <c:v>4.8999999999999</c:v>
                </c:pt>
                <c:pt idx="150">
                  <c:v>4.9999999999998996</c:v>
                </c:pt>
                <c:pt idx="151">
                  <c:v>5.0999999999999002</c:v>
                </c:pt>
                <c:pt idx="152">
                  <c:v>5.1999999999998998</c:v>
                </c:pt>
                <c:pt idx="153">
                  <c:v>5.2999999999999003</c:v>
                </c:pt>
                <c:pt idx="154">
                  <c:v>5.3999999999999</c:v>
                </c:pt>
                <c:pt idx="155">
                  <c:v>5.4999999999998996</c:v>
                </c:pt>
                <c:pt idx="156">
                  <c:v>5.5999999999999002</c:v>
                </c:pt>
                <c:pt idx="157">
                  <c:v>5.6999999999998998</c:v>
                </c:pt>
                <c:pt idx="158">
                  <c:v>5.7999999999999003</c:v>
                </c:pt>
                <c:pt idx="159">
                  <c:v>5.8999999999999</c:v>
                </c:pt>
                <c:pt idx="160">
                  <c:v>5.9999999999998996</c:v>
                </c:pt>
                <c:pt idx="161">
                  <c:v>6.0999999999999002</c:v>
                </c:pt>
                <c:pt idx="162">
                  <c:v>6.1999999999998998</c:v>
                </c:pt>
                <c:pt idx="163">
                  <c:v>6.2999999999999003</c:v>
                </c:pt>
                <c:pt idx="164">
                  <c:v>6.3999999999999</c:v>
                </c:pt>
                <c:pt idx="165">
                  <c:v>6.4999999999998996</c:v>
                </c:pt>
                <c:pt idx="166">
                  <c:v>6.5999999999999002</c:v>
                </c:pt>
                <c:pt idx="167">
                  <c:v>6.6999999999998998</c:v>
                </c:pt>
                <c:pt idx="168">
                  <c:v>6.7999999999999003</c:v>
                </c:pt>
                <c:pt idx="169">
                  <c:v>6.8999999999999</c:v>
                </c:pt>
                <c:pt idx="170">
                  <c:v>6.9999999999998996</c:v>
                </c:pt>
                <c:pt idx="171">
                  <c:v>7.0999999999999002</c:v>
                </c:pt>
                <c:pt idx="172">
                  <c:v>7.1999999999998998</c:v>
                </c:pt>
                <c:pt idx="173">
                  <c:v>7.2999999999999003</c:v>
                </c:pt>
                <c:pt idx="174">
                  <c:v>7.3999999999999</c:v>
                </c:pt>
                <c:pt idx="175">
                  <c:v>7.4999999999998996</c:v>
                </c:pt>
                <c:pt idx="176">
                  <c:v>7.5999999999999002</c:v>
                </c:pt>
                <c:pt idx="177">
                  <c:v>7.6999999999998998</c:v>
                </c:pt>
                <c:pt idx="178">
                  <c:v>7.7999999999999003</c:v>
                </c:pt>
                <c:pt idx="179">
                  <c:v>7.8999999999999</c:v>
                </c:pt>
                <c:pt idx="180">
                  <c:v>7.9999999999998996</c:v>
                </c:pt>
                <c:pt idx="181">
                  <c:v>8.0999999999999002</c:v>
                </c:pt>
                <c:pt idx="182">
                  <c:v>8.1999999999998998</c:v>
                </c:pt>
                <c:pt idx="183">
                  <c:v>8.2999999999998995</c:v>
                </c:pt>
                <c:pt idx="184">
                  <c:v>8.3999999999999009</c:v>
                </c:pt>
                <c:pt idx="185">
                  <c:v>8.4999999999999005</c:v>
                </c:pt>
                <c:pt idx="186">
                  <c:v>8.5999999999999002</c:v>
                </c:pt>
                <c:pt idx="187">
                  <c:v>8.6999999999998998</c:v>
                </c:pt>
                <c:pt idx="188">
                  <c:v>8.7999999999998995</c:v>
                </c:pt>
                <c:pt idx="189">
                  <c:v>8.8999999999999009</c:v>
                </c:pt>
                <c:pt idx="190">
                  <c:v>8.9999999999999005</c:v>
                </c:pt>
                <c:pt idx="191">
                  <c:v>9.0999999999999002</c:v>
                </c:pt>
                <c:pt idx="192">
                  <c:v>9.1999999999998998</c:v>
                </c:pt>
                <c:pt idx="193">
                  <c:v>9.2999999999998995</c:v>
                </c:pt>
                <c:pt idx="194">
                  <c:v>9.3999999999999009</c:v>
                </c:pt>
                <c:pt idx="195">
                  <c:v>9.4999999999999005</c:v>
                </c:pt>
                <c:pt idx="196">
                  <c:v>9.5999999999999002</c:v>
                </c:pt>
                <c:pt idx="197">
                  <c:v>9.6999999999998998</c:v>
                </c:pt>
                <c:pt idx="198">
                  <c:v>9.7999999999998995</c:v>
                </c:pt>
                <c:pt idx="199">
                  <c:v>9.8999999999999009</c:v>
                </c:pt>
                <c:pt idx="200">
                  <c:v>9.9999999999999005</c:v>
                </c:pt>
                <c:pt idx="201">
                  <c:v>10.0999999999999</c:v>
                </c:pt>
                <c:pt idx="202">
                  <c:v>10.1999999999999</c:v>
                </c:pt>
                <c:pt idx="203">
                  <c:v>10.299999999999899</c:v>
                </c:pt>
                <c:pt idx="204">
                  <c:v>10.399999999999901</c:v>
                </c:pt>
                <c:pt idx="205">
                  <c:v>10.499999999999901</c:v>
                </c:pt>
                <c:pt idx="206">
                  <c:v>10.5999999999999</c:v>
                </c:pt>
                <c:pt idx="207">
                  <c:v>10.6999999999999</c:v>
                </c:pt>
                <c:pt idx="208">
                  <c:v>10.799999999999899</c:v>
                </c:pt>
                <c:pt idx="209">
                  <c:v>10.899999999999901</c:v>
                </c:pt>
                <c:pt idx="210">
                  <c:v>10.999999999999901</c:v>
                </c:pt>
                <c:pt idx="211">
                  <c:v>11.0999999999999</c:v>
                </c:pt>
                <c:pt idx="212">
                  <c:v>11.1999999999999</c:v>
                </c:pt>
                <c:pt idx="213">
                  <c:v>11.299999999999899</c:v>
                </c:pt>
                <c:pt idx="214">
                  <c:v>11.399999999999901</c:v>
                </c:pt>
                <c:pt idx="215">
                  <c:v>11.499999999999901</c:v>
                </c:pt>
                <c:pt idx="216">
                  <c:v>11.5999999999999</c:v>
                </c:pt>
                <c:pt idx="217">
                  <c:v>11.6999999999999</c:v>
                </c:pt>
                <c:pt idx="218">
                  <c:v>11.799999999999899</c:v>
                </c:pt>
                <c:pt idx="219">
                  <c:v>11.899999999999901</c:v>
                </c:pt>
                <c:pt idx="220">
                  <c:v>11.999999999999901</c:v>
                </c:pt>
                <c:pt idx="221">
                  <c:v>12.0999999999999</c:v>
                </c:pt>
                <c:pt idx="222">
                  <c:v>12.1999999999999</c:v>
                </c:pt>
                <c:pt idx="223">
                  <c:v>12.299999999999899</c:v>
                </c:pt>
                <c:pt idx="224">
                  <c:v>12.399999999999901</c:v>
                </c:pt>
                <c:pt idx="225">
                  <c:v>12.499999999999901</c:v>
                </c:pt>
                <c:pt idx="226">
                  <c:v>12.5999999999999</c:v>
                </c:pt>
                <c:pt idx="227">
                  <c:v>12.6999999999999</c:v>
                </c:pt>
                <c:pt idx="228">
                  <c:v>12.799999999999899</c:v>
                </c:pt>
                <c:pt idx="229">
                  <c:v>12.899999999999901</c:v>
                </c:pt>
                <c:pt idx="230">
                  <c:v>12.999999999999901</c:v>
                </c:pt>
                <c:pt idx="231">
                  <c:v>13.0999999999999</c:v>
                </c:pt>
                <c:pt idx="232">
                  <c:v>13.1999999999999</c:v>
                </c:pt>
                <c:pt idx="233">
                  <c:v>13.299999999999899</c:v>
                </c:pt>
                <c:pt idx="234">
                  <c:v>13.399999999999901</c:v>
                </c:pt>
                <c:pt idx="235">
                  <c:v>13.499999999999901</c:v>
                </c:pt>
                <c:pt idx="236">
                  <c:v>13.5999999999999</c:v>
                </c:pt>
                <c:pt idx="237">
                  <c:v>13.6999999999999</c:v>
                </c:pt>
                <c:pt idx="238">
                  <c:v>13.799999999999899</c:v>
                </c:pt>
                <c:pt idx="239">
                  <c:v>13.899999999999901</c:v>
                </c:pt>
                <c:pt idx="240">
                  <c:v>13.999999999999901</c:v>
                </c:pt>
                <c:pt idx="241">
                  <c:v>14.0999999999999</c:v>
                </c:pt>
                <c:pt idx="242">
                  <c:v>14.1999999999999</c:v>
                </c:pt>
                <c:pt idx="243">
                  <c:v>14.299999999999899</c:v>
                </c:pt>
                <c:pt idx="244">
                  <c:v>14.399999999999901</c:v>
                </c:pt>
                <c:pt idx="245">
                  <c:v>14.499999999999901</c:v>
                </c:pt>
                <c:pt idx="246">
                  <c:v>14.5999999999999</c:v>
                </c:pt>
                <c:pt idx="247">
                  <c:v>14.6999999999999</c:v>
                </c:pt>
                <c:pt idx="248">
                  <c:v>14.799999999999899</c:v>
                </c:pt>
                <c:pt idx="249">
                  <c:v>14.899999999999901</c:v>
                </c:pt>
                <c:pt idx="250">
                  <c:v>14.999999999999901</c:v>
                </c:pt>
              </c:numCache>
            </c:numRef>
          </c:xVal>
          <c:yVal>
            <c:numRef>
              <c:f>Sheet1!$C$2:$C$252</c:f>
              <c:numCache>
                <c:formatCode>General</c:formatCode>
                <c:ptCount val="251"/>
                <c:pt idx="0">
                  <c:v>7.4335975736714884E-7</c:v>
                </c:pt>
                <c:pt idx="1">
                  <c:v>9.5330045156140538E-7</c:v>
                </c:pt>
                <c:pt idx="2">
                  <c:v>1.2194803729466761E-6</c:v>
                </c:pt>
                <c:pt idx="3">
                  <c:v>1.5560877895744722E-6</c:v>
                </c:pt>
                <c:pt idx="4">
                  <c:v>1.9806495455160377E-6</c:v>
                </c:pt>
                <c:pt idx="5">
                  <c:v>2.5147536442962227E-6</c:v>
                </c:pt>
                <c:pt idx="6">
                  <c:v>3.1849125894335449E-6</c:v>
                </c:pt>
                <c:pt idx="7">
                  <c:v>4.0235912282461476E-6</c:v>
                </c:pt>
                <c:pt idx="8">
                  <c:v>5.0704260327433792E-6</c:v>
                </c:pt>
                <c:pt idx="9">
                  <c:v>6.3736661909167328E-6</c:v>
                </c:pt>
                <c:pt idx="10">
                  <c:v>7.9918705534527373E-6</c:v>
                </c:pt>
                <c:pt idx="11">
                  <c:v>9.9958983534613955E-6</c:v>
                </c:pt>
                <c:pt idx="12">
                  <c:v>1.2471235645026768E-5</c:v>
                </c:pt>
                <c:pt idx="13">
                  <c:v>1.5520703528925133E-5</c:v>
                </c:pt>
                <c:pt idx="14">
                  <c:v>1.9267598371043565E-5</c:v>
                </c:pt>
                <c:pt idx="15">
                  <c:v>2.3859318270601924E-5</c:v>
                </c:pt>
                <c:pt idx="16">
                  <c:v>2.9471533878269351E-5</c:v>
                </c:pt>
                <c:pt idx="17">
                  <c:v>3.6312965151125518E-5</c:v>
                </c:pt>
                <c:pt idx="18">
                  <c:v>4.4630828588565508E-5</c:v>
                </c:pt>
                <c:pt idx="19">
                  <c:v>5.4717021719899105E-5</c:v>
                </c:pt>
                <c:pt idx="20">
                  <c:v>6.6915112882441261E-5</c:v>
                </c:pt>
                <c:pt idx="21">
                  <c:v>8.1628204383119409E-5</c:v>
                </c:pt>
                <c:pt idx="22">
                  <c:v>9.9327735696384407E-5</c:v>
                </c:pt>
                <c:pt idx="23">
                  <c:v>1.2056329011299437E-4</c:v>
                </c:pt>
                <c:pt idx="24">
                  <c:v>1.4597346289572729E-4</c:v>
                </c:pt>
                <c:pt idx="25">
                  <c:v>1.7629784118371942E-4</c:v>
                </c:pt>
                <c:pt idx="26">
                  <c:v>2.1239013527537195E-4</c:v>
                </c:pt>
                <c:pt idx="27">
                  <c:v>2.5523248717208825E-4</c:v>
                </c:pt>
                <c:pt idx="28">
                  <c:v>3.0595096505688053E-4</c:v>
                </c:pt>
                <c:pt idx="29">
                  <c:v>3.6583223141514862E-4</c:v>
                </c:pt>
                <c:pt idx="30">
                  <c:v>4.363413475228727E-4</c:v>
                </c:pt>
                <c:pt idx="31">
                  <c:v>5.191406478306965E-4</c:v>
                </c:pt>
                <c:pt idx="32">
                  <c:v>6.1610958423649956E-4</c:v>
                </c:pt>
                <c:pt idx="33">
                  <c:v>7.2936540233336069E-4</c:v>
                </c:pt>
                <c:pt idx="34">
                  <c:v>8.6128446952682533E-4</c:v>
                </c:pt>
                <c:pt idx="35">
                  <c:v>1.0145240286498678E-3</c:v>
                </c:pt>
                <c:pt idx="36">
                  <c:v>1.1920441007324022E-3</c:v>
                </c:pt>
                <c:pt idx="37">
                  <c:v>1.3971292074397026E-3</c:v>
                </c:pt>
                <c:pt idx="38">
                  <c:v>1.6334095280999346E-3</c:v>
                </c:pt>
                <c:pt idx="39">
                  <c:v>1.9048810491108731E-3</c:v>
                </c:pt>
                <c:pt idx="40">
                  <c:v>2.2159242059689721E-3</c:v>
                </c:pt>
                <c:pt idx="41">
                  <c:v>2.5713204615269328E-3</c:v>
                </c:pt>
                <c:pt idx="42">
                  <c:v>2.9762662098878848E-3</c:v>
                </c:pt>
                <c:pt idx="43">
                  <c:v>3.4363833453068915E-3</c:v>
                </c:pt>
                <c:pt idx="44">
                  <c:v>3.9577257914898715E-3</c:v>
                </c:pt>
                <c:pt idx="45">
                  <c:v>4.5467812507953998E-3</c:v>
                </c:pt>
                <c:pt idx="46">
                  <c:v>5.2104674072111588E-3</c:v>
                </c:pt>
                <c:pt idx="47">
                  <c:v>5.9561218038024309E-3</c:v>
                </c:pt>
                <c:pt idx="48">
                  <c:v>6.7914846168426355E-3</c:v>
                </c:pt>
                <c:pt idx="49">
                  <c:v>7.7246735671973894E-3</c:v>
                </c:pt>
                <c:pt idx="50">
                  <c:v>8.7641502467840429E-3</c:v>
                </c:pt>
                <c:pt idx="51">
                  <c:v>9.9186771958974223E-3</c:v>
                </c:pt>
                <c:pt idx="52">
                  <c:v>1.1197265147421177E-2</c:v>
                </c:pt>
                <c:pt idx="53">
                  <c:v>1.2609109957596907E-2</c:v>
                </c:pt>
                <c:pt idx="54">
                  <c:v>1.4163518870800258E-2</c:v>
                </c:pt>
                <c:pt idx="55">
                  <c:v>1.5869825917833341E-2</c:v>
                </c:pt>
                <c:pt idx="56">
                  <c:v>1.7737296423115334E-2</c:v>
                </c:pt>
                <c:pt idx="57">
                  <c:v>1.977502079468468E-2</c:v>
                </c:pt>
                <c:pt idx="58">
                  <c:v>2.1991797990213148E-2</c:v>
                </c:pt>
                <c:pt idx="59">
                  <c:v>2.4396009289590875E-2</c:v>
                </c:pt>
                <c:pt idx="60">
                  <c:v>2.6995483256593476E-2</c:v>
                </c:pt>
                <c:pt idx="61">
                  <c:v>2.9797353034407455E-2</c:v>
                </c:pt>
                <c:pt idx="62">
                  <c:v>3.280790738733768E-2</c:v>
                </c:pt>
                <c:pt idx="63">
                  <c:v>3.6032437168108333E-2</c:v>
                </c:pt>
                <c:pt idx="64">
                  <c:v>3.9475079150446367E-2</c:v>
                </c:pt>
                <c:pt idx="65">
                  <c:v>4.3138659413255002E-2</c:v>
                </c:pt>
                <c:pt idx="66">
                  <c:v>4.7024538688442669E-2</c:v>
                </c:pt>
                <c:pt idx="67">
                  <c:v>5.1132462281988172E-2</c:v>
                </c:pt>
                <c:pt idx="68">
                  <c:v>5.5460417339726883E-2</c:v>
                </c:pt>
                <c:pt idx="69">
                  <c:v>6.000450034849187E-2</c:v>
                </c:pt>
                <c:pt idx="70">
                  <c:v>6.47587978329449E-2</c:v>
                </c:pt>
                <c:pt idx="71">
                  <c:v>6.9715283222678628E-2</c:v>
                </c:pt>
                <c:pt idx="72">
                  <c:v>7.4863732817870871E-2</c:v>
                </c:pt>
                <c:pt idx="73">
                  <c:v>8.0191663670958174E-2</c:v>
                </c:pt>
                <c:pt idx="74">
                  <c:v>8.5684296023902026E-2</c:v>
                </c:pt>
                <c:pt idx="75">
                  <c:v>9.1324542694509236E-2</c:v>
                </c:pt>
                <c:pt idx="76">
                  <c:v>9.7093027491604728E-2</c:v>
                </c:pt>
                <c:pt idx="77">
                  <c:v>0.1029681343599856</c:v>
                </c:pt>
                <c:pt idx="78">
                  <c:v>0.10892608851627347</c:v>
                </c:pt>
                <c:pt idx="79">
                  <c:v>0.1149410703421147</c:v>
                </c:pt>
                <c:pt idx="80">
                  <c:v>0.12098536225956986</c:v>
                </c:pt>
                <c:pt idx="81">
                  <c:v>0.12702952823459268</c:v>
                </c:pt>
                <c:pt idx="82">
                  <c:v>0.13304262494937563</c:v>
                </c:pt>
                <c:pt idx="83">
                  <c:v>0.13899244306549646</c:v>
                </c:pt>
                <c:pt idx="84">
                  <c:v>0.14484577638073964</c:v>
                </c:pt>
                <c:pt idx="85">
                  <c:v>0.15056871607740052</c:v>
                </c:pt>
                <c:pt idx="86">
                  <c:v>0.156126966683379</c:v>
                </c:pt>
                <c:pt idx="87">
                  <c:v>0.16148617983395558</c:v>
                </c:pt>
                <c:pt idx="88">
                  <c:v>0.16661230144589834</c:v>
                </c:pt>
                <c:pt idx="89">
                  <c:v>0.17147192750969054</c:v>
                </c:pt>
                <c:pt idx="90">
                  <c:v>0.17603266338214843</c:v>
                </c:pt>
                <c:pt idx="91">
                  <c:v>0.18026348123082273</c:v>
                </c:pt>
                <c:pt idx="92">
                  <c:v>0.18413507015166058</c:v>
                </c:pt>
                <c:pt idx="93">
                  <c:v>0.18762017345846801</c:v>
                </c:pt>
                <c:pt idx="94">
                  <c:v>0.19069390773026121</c:v>
                </c:pt>
                <c:pt idx="95">
                  <c:v>0.1933340584014239</c:v>
                </c:pt>
                <c:pt idx="96">
                  <c:v>0.19552134698772736</c:v>
                </c:pt>
                <c:pt idx="97">
                  <c:v>0.19723966545394403</c:v>
                </c:pt>
                <c:pt idx="98">
                  <c:v>0.1984762737385056</c:v>
                </c:pt>
                <c:pt idx="99">
                  <c:v>0.1992219570473818</c:v>
                </c:pt>
                <c:pt idx="100">
                  <c:v>0.19947114020071635</c:v>
                </c:pt>
                <c:pt idx="101">
                  <c:v>0.19922195704738202</c:v>
                </c:pt>
                <c:pt idx="102">
                  <c:v>0.1984762737385059</c:v>
                </c:pt>
                <c:pt idx="103">
                  <c:v>0.19723966545394445</c:v>
                </c:pt>
                <c:pt idx="104">
                  <c:v>0.19552134698772794</c:v>
                </c:pt>
                <c:pt idx="105">
                  <c:v>0.19333405840142462</c:v>
                </c:pt>
                <c:pt idx="106">
                  <c:v>0.19069390773026207</c:v>
                </c:pt>
                <c:pt idx="107">
                  <c:v>0.18762017345846899</c:v>
                </c:pt>
                <c:pt idx="108">
                  <c:v>0.18413507015166164</c:v>
                </c:pt>
                <c:pt idx="109">
                  <c:v>0.18026348123082397</c:v>
                </c:pt>
                <c:pt idx="110">
                  <c:v>0.17603266338214976</c:v>
                </c:pt>
                <c:pt idx="111">
                  <c:v>0.17147192750969195</c:v>
                </c:pt>
                <c:pt idx="112">
                  <c:v>0.16661230144589984</c:v>
                </c:pt>
                <c:pt idx="113">
                  <c:v>0.16148617983395713</c:v>
                </c:pt>
                <c:pt idx="114">
                  <c:v>0.15612696668338064</c:v>
                </c:pt>
                <c:pt idx="115">
                  <c:v>0.15056871607740221</c:v>
                </c:pt>
                <c:pt idx="116">
                  <c:v>0.14484577638074136</c:v>
                </c:pt>
                <c:pt idx="117">
                  <c:v>0.13899244306549824</c:v>
                </c:pt>
                <c:pt idx="118">
                  <c:v>0.13304262494937741</c:v>
                </c:pt>
                <c:pt idx="119">
                  <c:v>0.12702952823459451</c:v>
                </c:pt>
                <c:pt idx="120">
                  <c:v>0.12098536225957168</c:v>
                </c:pt>
                <c:pt idx="121">
                  <c:v>0.11494107034211651</c:v>
                </c:pt>
                <c:pt idx="122">
                  <c:v>0.10892608851627526</c:v>
                </c:pt>
                <c:pt idx="123">
                  <c:v>0.10296813435998739</c:v>
                </c:pt>
                <c:pt idx="124">
                  <c:v>9.7093027491606476E-2</c:v>
                </c:pt>
                <c:pt idx="125">
                  <c:v>9.1324542694510957E-2</c:v>
                </c:pt>
                <c:pt idx="126">
                  <c:v>8.5684296023903678E-2</c:v>
                </c:pt>
                <c:pt idx="127">
                  <c:v>8.0191663670959798E-2</c:v>
                </c:pt>
                <c:pt idx="128">
                  <c:v>7.4863732817872439E-2</c:v>
                </c:pt>
                <c:pt idx="129">
                  <c:v>6.9715283222680141E-2</c:v>
                </c:pt>
                <c:pt idx="130">
                  <c:v>6.4758797832945872E-2</c:v>
                </c:pt>
                <c:pt idx="131">
                  <c:v>6.0004500348492792E-2</c:v>
                </c:pt>
                <c:pt idx="132">
                  <c:v>5.5460417339727772E-2</c:v>
                </c:pt>
                <c:pt idx="133">
                  <c:v>5.1132462281989019E-2</c:v>
                </c:pt>
                <c:pt idx="134">
                  <c:v>4.7024538688443474E-2</c:v>
                </c:pt>
                <c:pt idx="135">
                  <c:v>4.3138659413255766E-2</c:v>
                </c:pt>
                <c:pt idx="136">
                  <c:v>3.9475079150447075E-2</c:v>
                </c:pt>
                <c:pt idx="137">
                  <c:v>3.6032437168108992E-2</c:v>
                </c:pt>
                <c:pt idx="138">
                  <c:v>3.2807907387338298E-2</c:v>
                </c:pt>
                <c:pt idx="139">
                  <c:v>2.9797353034408038E-2</c:v>
                </c:pt>
                <c:pt idx="140">
                  <c:v>2.6995483256594031E-2</c:v>
                </c:pt>
                <c:pt idx="141">
                  <c:v>2.4396009289593876E-2</c:v>
                </c:pt>
                <c:pt idx="142">
                  <c:v>2.199179799021591E-2</c:v>
                </c:pt>
                <c:pt idx="143">
                  <c:v>1.9775020794687227E-2</c:v>
                </c:pt>
                <c:pt idx="144">
                  <c:v>1.7737296423117672E-2</c:v>
                </c:pt>
                <c:pt idx="145">
                  <c:v>1.5869825917835499E-2</c:v>
                </c:pt>
                <c:pt idx="146">
                  <c:v>1.4163518870802215E-2</c:v>
                </c:pt>
                <c:pt idx="147">
                  <c:v>1.2609109957598681E-2</c:v>
                </c:pt>
                <c:pt idx="148">
                  <c:v>1.1197265147422789E-2</c:v>
                </c:pt>
                <c:pt idx="149">
                  <c:v>9.918677195898876E-3</c:v>
                </c:pt>
                <c:pt idx="150">
                  <c:v>8.7641502467853682E-3</c:v>
                </c:pt>
                <c:pt idx="151">
                  <c:v>7.7246735671985681E-3</c:v>
                </c:pt>
                <c:pt idx="152">
                  <c:v>6.7914846168436937E-3</c:v>
                </c:pt>
                <c:pt idx="153">
                  <c:v>5.9561218038033745E-3</c:v>
                </c:pt>
                <c:pt idx="154">
                  <c:v>5.210467407212001E-3</c:v>
                </c:pt>
                <c:pt idx="155">
                  <c:v>4.5467812507961544E-3</c:v>
                </c:pt>
                <c:pt idx="156">
                  <c:v>3.9577257914905359E-3</c:v>
                </c:pt>
                <c:pt idx="157">
                  <c:v>3.4363833453074769E-3</c:v>
                </c:pt>
                <c:pt idx="158">
                  <c:v>2.9762662098883575E-3</c:v>
                </c:pt>
                <c:pt idx="159">
                  <c:v>2.5713204615273487E-3</c:v>
                </c:pt>
                <c:pt idx="160">
                  <c:v>2.2159242059693381E-3</c:v>
                </c:pt>
                <c:pt idx="161">
                  <c:v>1.9048810491111945E-3</c:v>
                </c:pt>
                <c:pt idx="162">
                  <c:v>1.6334095281002145E-3</c:v>
                </c:pt>
                <c:pt idx="163">
                  <c:v>1.397129207439942E-3</c:v>
                </c:pt>
                <c:pt idx="164">
                  <c:v>1.1920441007326119E-3</c:v>
                </c:pt>
                <c:pt idx="165">
                  <c:v>1.0145240286500497E-3</c:v>
                </c:pt>
                <c:pt idx="166">
                  <c:v>8.612844695269821E-4</c:v>
                </c:pt>
                <c:pt idx="167">
                  <c:v>7.2936540233349534E-4</c:v>
                </c:pt>
                <c:pt idx="168">
                  <c:v>6.1610958423661394E-4</c:v>
                </c:pt>
                <c:pt idx="169">
                  <c:v>5.1914064783079505E-4</c:v>
                </c:pt>
                <c:pt idx="170">
                  <c:v>4.3634134752295678E-4</c:v>
                </c:pt>
                <c:pt idx="171">
                  <c:v>3.6583223141522012E-4</c:v>
                </c:pt>
                <c:pt idx="172">
                  <c:v>3.0595096505694141E-4</c:v>
                </c:pt>
                <c:pt idx="173">
                  <c:v>2.5523248717213926E-4</c:v>
                </c:pt>
                <c:pt idx="174">
                  <c:v>2.1239013527541516E-4</c:v>
                </c:pt>
                <c:pt idx="175">
                  <c:v>1.7629784118375591E-4</c:v>
                </c:pt>
                <c:pt idx="176">
                  <c:v>1.4597346289575776E-4</c:v>
                </c:pt>
                <c:pt idx="177">
                  <c:v>1.2056329011301998E-4</c:v>
                </c:pt>
                <c:pt idx="178">
                  <c:v>9.932773569640559E-5</c:v>
                </c:pt>
                <c:pt idx="179">
                  <c:v>8.1628204383137163E-5</c:v>
                </c:pt>
                <c:pt idx="180">
                  <c:v>6.6915112882456114E-5</c:v>
                </c:pt>
                <c:pt idx="181">
                  <c:v>5.4717021719911356E-5</c:v>
                </c:pt>
                <c:pt idx="182">
                  <c:v>4.4630828588575578E-5</c:v>
                </c:pt>
                <c:pt idx="183">
                  <c:v>3.6312965151133778E-5</c:v>
                </c:pt>
                <c:pt idx="184">
                  <c:v>2.9471533878276053E-5</c:v>
                </c:pt>
                <c:pt idx="185">
                  <c:v>2.3859318270607517E-5</c:v>
                </c:pt>
                <c:pt idx="186">
                  <c:v>1.9267598371047671E-5</c:v>
                </c:pt>
                <c:pt idx="187">
                  <c:v>1.5520703528928498E-5</c:v>
                </c:pt>
                <c:pt idx="188">
                  <c:v>1.2471235645029536E-5</c:v>
                </c:pt>
                <c:pt idx="189">
                  <c:v>9.9958983534636147E-6</c:v>
                </c:pt>
                <c:pt idx="190">
                  <c:v>7.9918705534545262E-6</c:v>
                </c:pt>
                <c:pt idx="191">
                  <c:v>6.3736661909181702E-6</c:v>
                </c:pt>
                <c:pt idx="192">
                  <c:v>5.0704260327445421E-6</c:v>
                </c:pt>
                <c:pt idx="193">
                  <c:v>4.0235912282470904E-6</c:v>
                </c:pt>
                <c:pt idx="194">
                  <c:v>3.1849125894342916E-6</c:v>
                </c:pt>
                <c:pt idx="195">
                  <c:v>2.5147536442968169E-6</c:v>
                </c:pt>
                <c:pt idx="196">
                  <c:v>1.9806495455165128E-6</c:v>
                </c:pt>
                <c:pt idx="197">
                  <c:v>1.5560877895748481E-6</c:v>
                </c:pt>
                <c:pt idx="198">
                  <c:v>1.2194803729469793E-6</c:v>
                </c:pt>
                <c:pt idx="199">
                  <c:v>9.5330045156163905E-7</c:v>
                </c:pt>
                <c:pt idx="200">
                  <c:v>7.433597573673337E-7</c:v>
                </c:pt>
                <c:pt idx="201">
                  <c:v>5.7820595179003643E-7</c:v>
                </c:pt>
                <c:pt idx="202">
                  <c:v>4.486217581192808E-7</c:v>
                </c:pt>
                <c:pt idx="203">
                  <c:v>3.472101176928576E-7</c:v>
                </c:pt>
                <c:pt idx="204">
                  <c:v>2.6805176723495018E-7</c:v>
                </c:pt>
                <c:pt idx="205">
                  <c:v>2.0642354943155381E-7</c:v>
                </c:pt>
                <c:pt idx="206">
                  <c:v>1.5856746083584075E-7</c:v>
                </c:pt>
                <c:pt idx="207">
                  <c:v>1.2150192705405915E-7</c:v>
                </c:pt>
                <c:pt idx="208">
                  <c:v>9.2868092227789895E-8</c:v>
                </c:pt>
                <c:pt idx="209">
                  <c:v>7.080503565082499E-8</c:v>
                </c:pt>
                <c:pt idx="210">
                  <c:v>5.3848800212731111E-8</c:v>
                </c:pt>
                <c:pt idx="211">
                  <c:v>4.0850951892727417E-8</c:v>
                </c:pt>
                <c:pt idx="212">
                  <c:v>3.0913102500837909E-8</c:v>
                </c:pt>
                <c:pt idx="213">
                  <c:v>2.3334433987977957E-8</c:v>
                </c:pt>
                <c:pt idx="214">
                  <c:v>1.7569775474107163E-8</c:v>
                </c:pt>
                <c:pt idx="215">
                  <c:v>1.319621601785662E-8</c:v>
                </c:pt>
                <c:pt idx="216">
                  <c:v>9.8865982031252162E-9</c:v>
                </c:pt>
                <c:pt idx="217">
                  <c:v>7.3885397932421798E-9</c:v>
                </c:pt>
                <c:pt idx="218">
                  <c:v>5.5078818123427978E-9</c:v>
                </c:pt>
                <c:pt idx="219">
                  <c:v>4.0956692017407937E-9</c:v>
                </c:pt>
                <c:pt idx="220">
                  <c:v>3.0379414249125492E-9</c:v>
                </c:pt>
                <c:pt idx="221">
                  <c:v>2.2477509155073015E-9</c:v>
                </c:pt>
                <c:pt idx="222">
                  <c:v>1.6589421217741533E-9</c:v>
                </c:pt>
                <c:pt idx="223">
                  <c:v>1.2213174134039042E-9</c:v>
                </c:pt>
                <c:pt idx="224">
                  <c:v>8.9689195398231692E-10</c:v>
                </c:pt>
                <c:pt idx="225">
                  <c:v>6.5700090907814746E-10</c:v>
                </c:pt>
                <c:pt idx="226">
                  <c:v>4.8007166851576684E-10</c:v>
                </c:pt>
                <c:pt idx="227">
                  <c:v>3.4991329742910079E-10</c:v>
                </c:pt>
                <c:pt idx="228">
                  <c:v>2.5440701408233513E-10</c:v>
                </c:pt>
                <c:pt idx="229">
                  <c:v>1.8450663080628735E-10</c:v>
                </c:pt>
                <c:pt idx="230">
                  <c:v>1.3347783073818576E-10</c:v>
                </c:pt>
                <c:pt idx="231">
                  <c:v>9.63209073968271E-11</c:v>
                </c:pt>
                <c:pt idx="232">
                  <c:v>6.9333999708288518E-11</c:v>
                </c:pt>
                <c:pt idx="233">
                  <c:v>4.9783589527501819E-11</c:v>
                </c:pt>
                <c:pt idx="234">
                  <c:v>3.5656640619992286E-11</c:v>
                </c:pt>
                <c:pt idx="235">
                  <c:v>2.5474689794226929E-11</c:v>
                </c:pt>
                <c:pt idx="236">
                  <c:v>1.8154807508965132E-11</c:v>
                </c:pt>
                <c:pt idx="237">
                  <c:v>1.2905910724997767E-11</c:v>
                </c:pt>
                <c:pt idx="238">
                  <c:v>9.1516610850810751E-12</c:v>
                </c:pt>
                <c:pt idx="239">
                  <c:v>6.4732959691618182E-12</c:v>
                </c:pt>
                <c:pt idx="240">
                  <c:v>4.5673602041838874E-12</c:v>
                </c:pt>
                <c:pt idx="241">
                  <c:v>3.2145436453779537E-12</c:v>
                </c:pt>
                <c:pt idx="242">
                  <c:v>2.2567718386035605E-12</c:v>
                </c:pt>
                <c:pt idx="243">
                  <c:v>1.580411730735099E-12</c:v>
                </c:pt>
                <c:pt idx="244">
                  <c:v>1.1039949815689658E-12</c:v>
                </c:pt>
                <c:pt idx="245">
                  <c:v>7.692689752809163E-13</c:v>
                </c:pt>
                <c:pt idx="246">
                  <c:v>5.3469189357727576E-13</c:v>
                </c:pt>
                <c:pt idx="247">
                  <c:v>3.7071763498535373E-13</c:v>
                </c:pt>
                <c:pt idx="248">
                  <c:v>2.5638768183992877E-13</c:v>
                </c:pt>
                <c:pt idx="249">
                  <c:v>1.7687454238056002E-13</c:v>
                </c:pt>
                <c:pt idx="250">
                  <c:v>1.2171602665149592E-13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FD5-476B-98CC-01934A4A6D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771600"/>
        <c:axId val="676768976"/>
      </c:scatterChart>
      <c:valAx>
        <c:axId val="676771600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rgbClr val="00004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en-US"/>
          </a:p>
        </c:txPr>
        <c:crossAx val="676768976"/>
        <c:crosses val="autoZero"/>
        <c:crossBetween val="midCat"/>
        <c:minorUnit val="2"/>
      </c:valAx>
      <c:valAx>
        <c:axId val="67676897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.00_);[Red]\(#,##0.00\)" sourceLinked="0"/>
        <c:majorTickMark val="none"/>
        <c:minorTickMark val="none"/>
        <c:tickLblPos val="nextTo"/>
        <c:spPr>
          <a:noFill/>
          <a:ln w="12700" cap="flat" cmpd="sng" algn="ctr">
            <a:solidFill>
              <a:srgbClr val="0000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en-US"/>
          </a:p>
        </c:txPr>
        <c:crossAx val="6767716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503982735904371E-2"/>
          <c:y val="2.4905706890758366E-2"/>
          <c:w val="0.89818040355715278"/>
          <c:h val="0.87701104126086527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の値</c:v>
                </c:pt>
              </c:strCache>
            </c:strRef>
          </c:tx>
          <c:spPr>
            <a:ln w="38100" cap="rnd">
              <a:solidFill>
                <a:srgbClr val="000066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Sheet1!$A$2:$A$252</c:f>
              <c:numCache>
                <c:formatCode>General</c:formatCode>
                <c:ptCount val="251"/>
                <c:pt idx="0">
                  <c:v>-10</c:v>
                </c:pt>
                <c:pt idx="1">
                  <c:v>-9.9</c:v>
                </c:pt>
                <c:pt idx="2">
                  <c:v>-9.8000000000000007</c:v>
                </c:pt>
                <c:pt idx="3">
                  <c:v>-9.6999999999999993</c:v>
                </c:pt>
                <c:pt idx="4">
                  <c:v>-9.6</c:v>
                </c:pt>
                <c:pt idx="5">
                  <c:v>-9.5</c:v>
                </c:pt>
                <c:pt idx="6">
                  <c:v>-9.4</c:v>
                </c:pt>
                <c:pt idx="7">
                  <c:v>-9.3000000000000007</c:v>
                </c:pt>
                <c:pt idx="8">
                  <c:v>-9.1999999999999993</c:v>
                </c:pt>
                <c:pt idx="9">
                  <c:v>-9.1</c:v>
                </c:pt>
                <c:pt idx="10">
                  <c:v>-9</c:v>
                </c:pt>
                <c:pt idx="11">
                  <c:v>-8.9</c:v>
                </c:pt>
                <c:pt idx="12">
                  <c:v>-8.8000000000000007</c:v>
                </c:pt>
                <c:pt idx="13">
                  <c:v>-8.6999999999999993</c:v>
                </c:pt>
                <c:pt idx="14">
                  <c:v>-8.6</c:v>
                </c:pt>
                <c:pt idx="15">
                  <c:v>-8.5000000000000107</c:v>
                </c:pt>
                <c:pt idx="16">
                  <c:v>-8.4000000000000092</c:v>
                </c:pt>
                <c:pt idx="17">
                  <c:v>-8.3000000000000096</c:v>
                </c:pt>
                <c:pt idx="18">
                  <c:v>-8.2000000000000099</c:v>
                </c:pt>
                <c:pt idx="19">
                  <c:v>-8.1000000000000103</c:v>
                </c:pt>
                <c:pt idx="20">
                  <c:v>-8.0000000000000107</c:v>
                </c:pt>
                <c:pt idx="21">
                  <c:v>-7.9000000000000101</c:v>
                </c:pt>
                <c:pt idx="22">
                  <c:v>-7.8000000000000096</c:v>
                </c:pt>
                <c:pt idx="23">
                  <c:v>-7.7000000000000099</c:v>
                </c:pt>
                <c:pt idx="24">
                  <c:v>-7.6000000000000103</c:v>
                </c:pt>
                <c:pt idx="25">
                  <c:v>-7.5000000000000098</c:v>
                </c:pt>
                <c:pt idx="26">
                  <c:v>-7.4000000000000101</c:v>
                </c:pt>
                <c:pt idx="27">
                  <c:v>-7.3000000000000096</c:v>
                </c:pt>
                <c:pt idx="28">
                  <c:v>-7.2000000000000099</c:v>
                </c:pt>
                <c:pt idx="29">
                  <c:v>-7.1000000000000103</c:v>
                </c:pt>
                <c:pt idx="30">
                  <c:v>-7.0000000000000098</c:v>
                </c:pt>
                <c:pt idx="31">
                  <c:v>-6.9000000000000101</c:v>
                </c:pt>
                <c:pt idx="32">
                  <c:v>-6.8000000000000096</c:v>
                </c:pt>
                <c:pt idx="33">
                  <c:v>-6.7000000000000099</c:v>
                </c:pt>
                <c:pt idx="34">
                  <c:v>-6.6000000000000103</c:v>
                </c:pt>
                <c:pt idx="35">
                  <c:v>-6.5000000000000098</c:v>
                </c:pt>
                <c:pt idx="36">
                  <c:v>-6.4000000000000101</c:v>
                </c:pt>
                <c:pt idx="37">
                  <c:v>-6.3000000000000096</c:v>
                </c:pt>
                <c:pt idx="38">
                  <c:v>-6.2000000000000099</c:v>
                </c:pt>
                <c:pt idx="39">
                  <c:v>-6.1000000000000103</c:v>
                </c:pt>
                <c:pt idx="40">
                  <c:v>-6.0000000000000098</c:v>
                </c:pt>
                <c:pt idx="41">
                  <c:v>-5.9000000000000101</c:v>
                </c:pt>
                <c:pt idx="42">
                  <c:v>-5.8000000000000096</c:v>
                </c:pt>
                <c:pt idx="43">
                  <c:v>-5.7000000000000197</c:v>
                </c:pt>
                <c:pt idx="44">
                  <c:v>-5.6000000000000201</c:v>
                </c:pt>
                <c:pt idx="45">
                  <c:v>-5.5000000000000204</c:v>
                </c:pt>
                <c:pt idx="46">
                  <c:v>-5.4000000000000199</c:v>
                </c:pt>
                <c:pt idx="47">
                  <c:v>-5.3000000000000203</c:v>
                </c:pt>
                <c:pt idx="48">
                  <c:v>-5.2000000000000197</c:v>
                </c:pt>
                <c:pt idx="49">
                  <c:v>-5.1000000000000201</c:v>
                </c:pt>
                <c:pt idx="50">
                  <c:v>-5.0000000000000204</c:v>
                </c:pt>
                <c:pt idx="51">
                  <c:v>-4.9000000000000199</c:v>
                </c:pt>
                <c:pt idx="52">
                  <c:v>-4.8000000000000203</c:v>
                </c:pt>
                <c:pt idx="53">
                  <c:v>-4.7000000000000197</c:v>
                </c:pt>
                <c:pt idx="54">
                  <c:v>-4.6000000000000201</c:v>
                </c:pt>
                <c:pt idx="55">
                  <c:v>-4.5000000000000204</c:v>
                </c:pt>
                <c:pt idx="56">
                  <c:v>-4.4000000000000199</c:v>
                </c:pt>
                <c:pt idx="57">
                  <c:v>-4.3000000000000203</c:v>
                </c:pt>
                <c:pt idx="58">
                  <c:v>-4.2000000000000197</c:v>
                </c:pt>
                <c:pt idx="59">
                  <c:v>-4.1000000000000201</c:v>
                </c:pt>
                <c:pt idx="60">
                  <c:v>-4.0000000000000204</c:v>
                </c:pt>
                <c:pt idx="61">
                  <c:v>-3.9000000000000199</c:v>
                </c:pt>
                <c:pt idx="62">
                  <c:v>-3.8000000000000198</c:v>
                </c:pt>
                <c:pt idx="63">
                  <c:v>-3.7000000000000202</c:v>
                </c:pt>
                <c:pt idx="64">
                  <c:v>-3.6000000000000201</c:v>
                </c:pt>
                <c:pt idx="65">
                  <c:v>-3.50000000000002</c:v>
                </c:pt>
                <c:pt idx="66">
                  <c:v>-3.4000000000000199</c:v>
                </c:pt>
                <c:pt idx="67">
                  <c:v>-3.3000000000000198</c:v>
                </c:pt>
                <c:pt idx="68">
                  <c:v>-3.2000000000000202</c:v>
                </c:pt>
                <c:pt idx="69">
                  <c:v>-3.1000000000000201</c:v>
                </c:pt>
                <c:pt idx="70">
                  <c:v>-3.00000000000002</c:v>
                </c:pt>
                <c:pt idx="71">
                  <c:v>-2.9000000000000301</c:v>
                </c:pt>
                <c:pt idx="72">
                  <c:v>-2.80000000000003</c:v>
                </c:pt>
                <c:pt idx="73">
                  <c:v>-2.7000000000000299</c:v>
                </c:pt>
                <c:pt idx="74">
                  <c:v>-2.6000000000000298</c:v>
                </c:pt>
                <c:pt idx="75">
                  <c:v>-2.5000000000000302</c:v>
                </c:pt>
                <c:pt idx="76">
                  <c:v>-2.4000000000000301</c:v>
                </c:pt>
                <c:pt idx="77">
                  <c:v>-2.30000000000003</c:v>
                </c:pt>
                <c:pt idx="78">
                  <c:v>-2.2000000000000299</c:v>
                </c:pt>
                <c:pt idx="79">
                  <c:v>-2.1000000000000298</c:v>
                </c:pt>
                <c:pt idx="80">
                  <c:v>-2.0000000000000302</c:v>
                </c:pt>
                <c:pt idx="81">
                  <c:v>-1.9000000000000301</c:v>
                </c:pt>
                <c:pt idx="82">
                  <c:v>-1.80000000000003</c:v>
                </c:pt>
                <c:pt idx="83">
                  <c:v>-1.7000000000000299</c:v>
                </c:pt>
                <c:pt idx="84">
                  <c:v>-1.6000000000000301</c:v>
                </c:pt>
                <c:pt idx="85">
                  <c:v>-1.50000000000003</c:v>
                </c:pt>
                <c:pt idx="86">
                  <c:v>-1.4000000000000301</c:v>
                </c:pt>
                <c:pt idx="87">
                  <c:v>-1.30000000000003</c:v>
                </c:pt>
                <c:pt idx="88">
                  <c:v>-1.2000000000000299</c:v>
                </c:pt>
                <c:pt idx="89">
                  <c:v>-1.1000000000000301</c:v>
                </c:pt>
                <c:pt idx="90">
                  <c:v>-1.00000000000003</c:v>
                </c:pt>
                <c:pt idx="91">
                  <c:v>-0.900000000000031</c:v>
                </c:pt>
                <c:pt idx="92">
                  <c:v>-0.80000000000002902</c:v>
                </c:pt>
                <c:pt idx="93">
                  <c:v>-0.70000000000002904</c:v>
                </c:pt>
                <c:pt idx="94">
                  <c:v>-0.60000000000002995</c:v>
                </c:pt>
                <c:pt idx="95">
                  <c:v>-0.50000000000002998</c:v>
                </c:pt>
                <c:pt idx="96">
                  <c:v>-0.400000000000031</c:v>
                </c:pt>
                <c:pt idx="97">
                  <c:v>-0.30000000000002902</c:v>
                </c:pt>
                <c:pt idx="98">
                  <c:v>-0.20000000000002899</c:v>
                </c:pt>
                <c:pt idx="99">
                  <c:v>-0.100000000000041</c:v>
                </c:pt>
                <c:pt idx="100">
                  <c:v>-4.0856207306205799E-14</c:v>
                </c:pt>
                <c:pt idx="101">
                  <c:v>9.9999999999999603E-2</c:v>
                </c:pt>
                <c:pt idx="102">
                  <c:v>0.19999999999999901</c:v>
                </c:pt>
                <c:pt idx="103">
                  <c:v>0.30000000000000099</c:v>
                </c:pt>
                <c:pt idx="104">
                  <c:v>0.4</c:v>
                </c:pt>
                <c:pt idx="105">
                  <c:v>0.5</c:v>
                </c:pt>
                <c:pt idx="106">
                  <c:v>0.6</c:v>
                </c:pt>
                <c:pt idx="107">
                  <c:v>0.69999999999999896</c:v>
                </c:pt>
                <c:pt idx="108">
                  <c:v>0.80000000000000104</c:v>
                </c:pt>
                <c:pt idx="109">
                  <c:v>0.9</c:v>
                </c:pt>
                <c:pt idx="110">
                  <c:v>1</c:v>
                </c:pt>
                <c:pt idx="111">
                  <c:v>1.1000000000000001</c:v>
                </c:pt>
                <c:pt idx="112">
                  <c:v>1.2</c:v>
                </c:pt>
                <c:pt idx="113">
                  <c:v>1.3</c:v>
                </c:pt>
                <c:pt idx="114">
                  <c:v>1.4</c:v>
                </c:pt>
                <c:pt idx="115">
                  <c:v>1.5</c:v>
                </c:pt>
                <c:pt idx="116">
                  <c:v>1.6</c:v>
                </c:pt>
                <c:pt idx="117">
                  <c:v>1.7</c:v>
                </c:pt>
                <c:pt idx="118">
                  <c:v>1.8</c:v>
                </c:pt>
                <c:pt idx="119">
                  <c:v>1.9</c:v>
                </c:pt>
                <c:pt idx="120">
                  <c:v>2</c:v>
                </c:pt>
                <c:pt idx="121">
                  <c:v>2.1</c:v>
                </c:pt>
                <c:pt idx="122">
                  <c:v>2.2000000000000002</c:v>
                </c:pt>
                <c:pt idx="123">
                  <c:v>2.2999999999999998</c:v>
                </c:pt>
                <c:pt idx="124">
                  <c:v>2.4</c:v>
                </c:pt>
                <c:pt idx="125">
                  <c:v>2.5</c:v>
                </c:pt>
                <c:pt idx="126">
                  <c:v>2.6</c:v>
                </c:pt>
                <c:pt idx="127">
                  <c:v>2.7</c:v>
                </c:pt>
                <c:pt idx="128">
                  <c:v>2.8</c:v>
                </c:pt>
                <c:pt idx="129">
                  <c:v>2.9</c:v>
                </c:pt>
                <c:pt idx="130">
                  <c:v>3</c:v>
                </c:pt>
                <c:pt idx="131">
                  <c:v>3.1</c:v>
                </c:pt>
                <c:pt idx="132">
                  <c:v>3.2</c:v>
                </c:pt>
                <c:pt idx="133">
                  <c:v>3.3</c:v>
                </c:pt>
                <c:pt idx="134">
                  <c:v>3.4</c:v>
                </c:pt>
                <c:pt idx="135">
                  <c:v>3.5</c:v>
                </c:pt>
                <c:pt idx="136">
                  <c:v>3.6</c:v>
                </c:pt>
                <c:pt idx="137">
                  <c:v>3.7</c:v>
                </c:pt>
                <c:pt idx="138">
                  <c:v>3.8</c:v>
                </c:pt>
                <c:pt idx="139">
                  <c:v>3.9</c:v>
                </c:pt>
                <c:pt idx="140">
                  <c:v>4</c:v>
                </c:pt>
                <c:pt idx="141">
                  <c:v>4.0999999999999002</c:v>
                </c:pt>
                <c:pt idx="142">
                  <c:v>4.1999999999998998</c:v>
                </c:pt>
                <c:pt idx="143">
                  <c:v>4.2999999999999003</c:v>
                </c:pt>
                <c:pt idx="144">
                  <c:v>4.3999999999999</c:v>
                </c:pt>
                <c:pt idx="145">
                  <c:v>4.4999999999998996</c:v>
                </c:pt>
                <c:pt idx="146">
                  <c:v>4.5999999999999002</c:v>
                </c:pt>
                <c:pt idx="147">
                  <c:v>4.6999999999998998</c:v>
                </c:pt>
                <c:pt idx="148">
                  <c:v>4.7999999999999003</c:v>
                </c:pt>
                <c:pt idx="149">
                  <c:v>4.8999999999999</c:v>
                </c:pt>
                <c:pt idx="150">
                  <c:v>4.9999999999998996</c:v>
                </c:pt>
                <c:pt idx="151">
                  <c:v>5.0999999999999002</c:v>
                </c:pt>
                <c:pt idx="152">
                  <c:v>5.1999999999998998</c:v>
                </c:pt>
                <c:pt idx="153">
                  <c:v>5.2999999999999003</c:v>
                </c:pt>
                <c:pt idx="154">
                  <c:v>5.3999999999999</c:v>
                </c:pt>
                <c:pt idx="155">
                  <c:v>5.4999999999998996</c:v>
                </c:pt>
                <c:pt idx="156">
                  <c:v>5.5999999999999002</c:v>
                </c:pt>
                <c:pt idx="157">
                  <c:v>5.6999999999998998</c:v>
                </c:pt>
                <c:pt idx="158">
                  <c:v>5.7999999999999003</c:v>
                </c:pt>
                <c:pt idx="159">
                  <c:v>5.8999999999999</c:v>
                </c:pt>
                <c:pt idx="160">
                  <c:v>5.9999999999998996</c:v>
                </c:pt>
                <c:pt idx="161">
                  <c:v>6.0999999999999002</c:v>
                </c:pt>
                <c:pt idx="162">
                  <c:v>6.1999999999998998</c:v>
                </c:pt>
                <c:pt idx="163">
                  <c:v>6.2999999999999003</c:v>
                </c:pt>
                <c:pt idx="164">
                  <c:v>6.3999999999999</c:v>
                </c:pt>
                <c:pt idx="165">
                  <c:v>6.4999999999998996</c:v>
                </c:pt>
                <c:pt idx="166">
                  <c:v>6.5999999999999002</c:v>
                </c:pt>
                <c:pt idx="167">
                  <c:v>6.6999999999998998</c:v>
                </c:pt>
                <c:pt idx="168">
                  <c:v>6.7999999999999003</c:v>
                </c:pt>
                <c:pt idx="169">
                  <c:v>6.8999999999999</c:v>
                </c:pt>
                <c:pt idx="170">
                  <c:v>6.9999999999998996</c:v>
                </c:pt>
                <c:pt idx="171">
                  <c:v>7.0999999999999002</c:v>
                </c:pt>
                <c:pt idx="172">
                  <c:v>7.1999999999998998</c:v>
                </c:pt>
                <c:pt idx="173">
                  <c:v>7.2999999999999003</c:v>
                </c:pt>
                <c:pt idx="174">
                  <c:v>7.3999999999999</c:v>
                </c:pt>
                <c:pt idx="175">
                  <c:v>7.4999999999998996</c:v>
                </c:pt>
                <c:pt idx="176">
                  <c:v>7.5999999999999002</c:v>
                </c:pt>
                <c:pt idx="177">
                  <c:v>7.6999999999998998</c:v>
                </c:pt>
                <c:pt idx="178">
                  <c:v>7.7999999999999003</c:v>
                </c:pt>
                <c:pt idx="179">
                  <c:v>7.8999999999999</c:v>
                </c:pt>
                <c:pt idx="180">
                  <c:v>7.9999999999998996</c:v>
                </c:pt>
                <c:pt idx="181">
                  <c:v>8.0999999999999002</c:v>
                </c:pt>
                <c:pt idx="182">
                  <c:v>8.1999999999998998</c:v>
                </c:pt>
                <c:pt idx="183">
                  <c:v>8.2999999999998995</c:v>
                </c:pt>
                <c:pt idx="184">
                  <c:v>8.3999999999999009</c:v>
                </c:pt>
                <c:pt idx="185">
                  <c:v>8.4999999999999005</c:v>
                </c:pt>
                <c:pt idx="186">
                  <c:v>8.5999999999999002</c:v>
                </c:pt>
                <c:pt idx="187">
                  <c:v>8.6999999999998998</c:v>
                </c:pt>
                <c:pt idx="188">
                  <c:v>8.7999999999998995</c:v>
                </c:pt>
                <c:pt idx="189">
                  <c:v>8.8999999999999009</c:v>
                </c:pt>
                <c:pt idx="190">
                  <c:v>8.9999999999999005</c:v>
                </c:pt>
                <c:pt idx="191">
                  <c:v>9.0999999999999002</c:v>
                </c:pt>
                <c:pt idx="192">
                  <c:v>9.1999999999998998</c:v>
                </c:pt>
                <c:pt idx="193">
                  <c:v>9.2999999999998995</c:v>
                </c:pt>
                <c:pt idx="194">
                  <c:v>9.3999999999999009</c:v>
                </c:pt>
                <c:pt idx="195">
                  <c:v>9.4999999999999005</c:v>
                </c:pt>
                <c:pt idx="196">
                  <c:v>9.5999999999999002</c:v>
                </c:pt>
                <c:pt idx="197">
                  <c:v>9.6999999999998998</c:v>
                </c:pt>
                <c:pt idx="198">
                  <c:v>9.7999999999998995</c:v>
                </c:pt>
                <c:pt idx="199">
                  <c:v>9.8999999999999009</c:v>
                </c:pt>
                <c:pt idx="200">
                  <c:v>9.9999999999999005</c:v>
                </c:pt>
                <c:pt idx="201">
                  <c:v>10.0999999999999</c:v>
                </c:pt>
                <c:pt idx="202">
                  <c:v>10.1999999999999</c:v>
                </c:pt>
                <c:pt idx="203">
                  <c:v>10.299999999999899</c:v>
                </c:pt>
                <c:pt idx="204">
                  <c:v>10.399999999999901</c:v>
                </c:pt>
                <c:pt idx="205">
                  <c:v>10.499999999999901</c:v>
                </c:pt>
                <c:pt idx="206">
                  <c:v>10.5999999999999</c:v>
                </c:pt>
                <c:pt idx="207">
                  <c:v>10.6999999999999</c:v>
                </c:pt>
                <c:pt idx="208">
                  <c:v>10.799999999999899</c:v>
                </c:pt>
                <c:pt idx="209">
                  <c:v>10.899999999999901</c:v>
                </c:pt>
                <c:pt idx="210">
                  <c:v>10.999999999999901</c:v>
                </c:pt>
                <c:pt idx="211">
                  <c:v>11.0999999999999</c:v>
                </c:pt>
                <c:pt idx="212">
                  <c:v>11.1999999999999</c:v>
                </c:pt>
                <c:pt idx="213">
                  <c:v>11.299999999999899</c:v>
                </c:pt>
                <c:pt idx="214">
                  <c:v>11.399999999999901</c:v>
                </c:pt>
                <c:pt idx="215">
                  <c:v>11.499999999999901</c:v>
                </c:pt>
                <c:pt idx="216">
                  <c:v>11.5999999999999</c:v>
                </c:pt>
                <c:pt idx="217">
                  <c:v>11.6999999999999</c:v>
                </c:pt>
                <c:pt idx="218">
                  <c:v>11.799999999999899</c:v>
                </c:pt>
                <c:pt idx="219">
                  <c:v>11.899999999999901</c:v>
                </c:pt>
                <c:pt idx="220">
                  <c:v>11.999999999999901</c:v>
                </c:pt>
                <c:pt idx="221">
                  <c:v>12.0999999999999</c:v>
                </c:pt>
                <c:pt idx="222">
                  <c:v>12.1999999999999</c:v>
                </c:pt>
                <c:pt idx="223">
                  <c:v>12.299999999999899</c:v>
                </c:pt>
                <c:pt idx="224">
                  <c:v>12.399999999999901</c:v>
                </c:pt>
                <c:pt idx="225">
                  <c:v>12.499999999999901</c:v>
                </c:pt>
                <c:pt idx="226">
                  <c:v>12.5999999999999</c:v>
                </c:pt>
                <c:pt idx="227">
                  <c:v>12.6999999999999</c:v>
                </c:pt>
                <c:pt idx="228">
                  <c:v>12.799999999999899</c:v>
                </c:pt>
                <c:pt idx="229">
                  <c:v>12.899999999999901</c:v>
                </c:pt>
                <c:pt idx="230">
                  <c:v>12.999999999999901</c:v>
                </c:pt>
                <c:pt idx="231">
                  <c:v>13.0999999999999</c:v>
                </c:pt>
                <c:pt idx="232">
                  <c:v>13.1999999999999</c:v>
                </c:pt>
                <c:pt idx="233">
                  <c:v>13.299999999999899</c:v>
                </c:pt>
                <c:pt idx="234">
                  <c:v>13.399999999999901</c:v>
                </c:pt>
                <c:pt idx="235">
                  <c:v>13.499999999999901</c:v>
                </c:pt>
                <c:pt idx="236">
                  <c:v>13.5999999999999</c:v>
                </c:pt>
                <c:pt idx="237">
                  <c:v>13.6999999999999</c:v>
                </c:pt>
                <c:pt idx="238">
                  <c:v>13.799999999999899</c:v>
                </c:pt>
                <c:pt idx="239">
                  <c:v>13.899999999999901</c:v>
                </c:pt>
                <c:pt idx="240">
                  <c:v>13.999999999999901</c:v>
                </c:pt>
                <c:pt idx="241">
                  <c:v>14.0999999999999</c:v>
                </c:pt>
                <c:pt idx="242">
                  <c:v>14.1999999999999</c:v>
                </c:pt>
                <c:pt idx="243">
                  <c:v>14.299999999999899</c:v>
                </c:pt>
                <c:pt idx="244">
                  <c:v>14.399999999999901</c:v>
                </c:pt>
                <c:pt idx="245">
                  <c:v>14.499999999999901</c:v>
                </c:pt>
                <c:pt idx="246">
                  <c:v>14.5999999999999</c:v>
                </c:pt>
                <c:pt idx="247">
                  <c:v>14.6999999999999</c:v>
                </c:pt>
                <c:pt idx="248">
                  <c:v>14.799999999999899</c:v>
                </c:pt>
                <c:pt idx="249">
                  <c:v>14.899999999999901</c:v>
                </c:pt>
                <c:pt idx="250">
                  <c:v>14.999999999999901</c:v>
                </c:pt>
              </c:numCache>
            </c:numRef>
          </c:xVal>
          <c:yVal>
            <c:numRef>
              <c:f>Sheet1!$B$2:$B$252</c:f>
              <c:numCache>
                <c:formatCode>General</c:formatCode>
                <c:ptCount val="251"/>
                <c:pt idx="0">
                  <c:v>7.6945986267064199E-23</c:v>
                </c:pt>
                <c:pt idx="1">
                  <c:v>2.0811768202028245E-22</c:v>
                </c:pt>
                <c:pt idx="2">
                  <c:v>5.5730000227206912E-22</c:v>
                </c:pt>
                <c:pt idx="3">
                  <c:v>1.4774954927042648E-21</c:v>
                </c:pt>
                <c:pt idx="4">
                  <c:v>3.8781119317469607E-21</c:v>
                </c:pt>
                <c:pt idx="5">
                  <c:v>1.007793539430001E-20</c:v>
                </c:pt>
                <c:pt idx="6">
                  <c:v>2.5928647011003708E-20</c:v>
                </c:pt>
                <c:pt idx="7">
                  <c:v>6.6045798607393083E-20</c:v>
                </c:pt>
                <c:pt idx="8">
                  <c:v>1.665588032379929E-19</c:v>
                </c:pt>
                <c:pt idx="9">
                  <c:v>4.1585989791151602E-19</c:v>
                </c:pt>
                <c:pt idx="10">
                  <c:v>1.0279773571668917E-18</c:v>
                </c:pt>
                <c:pt idx="11">
                  <c:v>2.5158057769514047E-18</c:v>
                </c:pt>
                <c:pt idx="12">
                  <c:v>6.095758129562418E-18</c:v>
                </c:pt>
                <c:pt idx="13">
                  <c:v>1.4622963575006579E-17</c:v>
                </c:pt>
                <c:pt idx="14">
                  <c:v>3.4729627485662082E-17</c:v>
                </c:pt>
                <c:pt idx="15">
                  <c:v>8.1662356316687958E-17</c:v>
                </c:pt>
                <c:pt idx="16">
                  <c:v>1.9010815379078155E-16</c:v>
                </c:pt>
                <c:pt idx="17">
                  <c:v>4.381639435509015E-16</c:v>
                </c:pt>
                <c:pt idx="18">
                  <c:v>9.9983787484963254E-16</c:v>
                </c:pt>
                <c:pt idx="19">
                  <c:v>2.2588094031541107E-15</c:v>
                </c:pt>
                <c:pt idx="20">
                  <c:v>5.052271083536462E-15</c:v>
                </c:pt>
                <c:pt idx="21">
                  <c:v>1.1187956214350941E-14</c:v>
                </c:pt>
                <c:pt idx="22">
                  <c:v>2.4528552856962411E-14</c:v>
                </c:pt>
                <c:pt idx="23">
                  <c:v>5.3241483722525459E-14</c:v>
                </c:pt>
                <c:pt idx="24">
                  <c:v>1.1441564901800476E-13</c:v>
                </c:pt>
                <c:pt idx="25">
                  <c:v>2.4343205330288284E-13</c:v>
                </c:pt>
                <c:pt idx="26">
                  <c:v>5.1277536367962984E-13</c:v>
                </c:pt>
                <c:pt idx="27">
                  <c:v>1.0693837871540878E-12</c:v>
                </c:pt>
                <c:pt idx="28">
                  <c:v>2.2079899631369825E-12</c:v>
                </c:pt>
                <c:pt idx="29">
                  <c:v>4.5135436772051806E-12</c:v>
                </c:pt>
                <c:pt idx="30">
                  <c:v>9.1347204083639765E-12</c:v>
                </c:pt>
                <c:pt idx="31">
                  <c:v>1.8303322170154479E-11</c:v>
                </c:pt>
                <c:pt idx="32">
                  <c:v>3.6309615017915555E-11</c:v>
                </c:pt>
                <c:pt idx="33">
                  <c:v>7.1313281239955943E-11</c:v>
                </c:pt>
                <c:pt idx="34">
                  <c:v>1.3866799941652187E-10</c:v>
                </c:pt>
                <c:pt idx="35">
                  <c:v>2.6695566147626813E-10</c:v>
                </c:pt>
                <c:pt idx="36">
                  <c:v>5.0881402816447307E-10</c:v>
                </c:pt>
                <c:pt idx="37">
                  <c:v>9.6014333703117552E-10</c:v>
                </c:pt>
                <c:pt idx="38">
                  <c:v>1.7937839079639713E-9</c:v>
                </c:pt>
                <c:pt idx="39">
                  <c:v>3.3178842435470812E-9</c:v>
                </c:pt>
                <c:pt idx="40">
                  <c:v>6.0758828498229403E-9</c:v>
                </c:pt>
                <c:pt idx="41">
                  <c:v>1.1015763624681683E-8</c:v>
                </c:pt>
                <c:pt idx="42">
                  <c:v>1.9773196406243547E-8</c:v>
                </c:pt>
                <c:pt idx="43">
                  <c:v>3.5139550948200469E-8</c:v>
                </c:pt>
                <c:pt idx="44">
                  <c:v>6.1826205001651532E-8</c:v>
                </c:pt>
                <c:pt idx="45">
                  <c:v>1.0769760042542072E-7</c:v>
                </c:pt>
                <c:pt idx="46">
                  <c:v>1.8573618445550951E-7</c:v>
                </c:pt>
                <c:pt idx="47">
                  <c:v>3.1713492167156376E-7</c:v>
                </c:pt>
                <c:pt idx="48">
                  <c:v>5.3610353446970714E-7</c:v>
                </c:pt>
                <c:pt idx="49">
                  <c:v>8.9724351623824131E-7</c:v>
                </c:pt>
                <c:pt idx="50">
                  <c:v>1.4867195147341448E-6</c:v>
                </c:pt>
                <c:pt idx="51">
                  <c:v>2.4389607458931226E-6</c:v>
                </c:pt>
                <c:pt idx="52">
                  <c:v>3.9612990910316891E-6</c:v>
                </c:pt>
                <c:pt idx="53">
                  <c:v>6.3698251788665131E-6</c:v>
                </c:pt>
                <c:pt idx="54">
                  <c:v>1.0140852065485805E-5</c:v>
                </c:pt>
                <c:pt idx="55">
                  <c:v>1.5983741106904001E-5</c:v>
                </c:pt>
                <c:pt idx="56">
                  <c:v>2.4942471290051404E-5</c:v>
                </c:pt>
                <c:pt idx="57">
                  <c:v>3.8535196742083775E-5</c:v>
                </c:pt>
                <c:pt idx="58">
                  <c:v>5.8943067756535037E-5</c:v>
                </c:pt>
                <c:pt idx="59">
                  <c:v>8.9261657177125474E-5</c:v>
                </c:pt>
                <c:pt idx="60">
                  <c:v>1.3383022576487442E-4</c:v>
                </c:pt>
                <c:pt idx="61">
                  <c:v>1.9865547139275719E-4</c:v>
                </c:pt>
                <c:pt idx="62">
                  <c:v>2.9194692579143821E-4</c:v>
                </c:pt>
                <c:pt idx="63">
                  <c:v>4.247802705507201E-4</c:v>
                </c:pt>
                <c:pt idx="64">
                  <c:v>6.1190193011372788E-4</c:v>
                </c:pt>
                <c:pt idx="65">
                  <c:v>8.726826950456989E-4</c:v>
                </c:pt>
                <c:pt idx="66">
                  <c:v>1.2322191684729356E-3</c:v>
                </c:pt>
                <c:pt idx="67">
                  <c:v>1.722568939053568E-3</c:v>
                </c:pt>
                <c:pt idx="68">
                  <c:v>2.3840882014646877E-3</c:v>
                </c:pt>
                <c:pt idx="69">
                  <c:v>3.2668190561997183E-3</c:v>
                </c:pt>
                <c:pt idx="70">
                  <c:v>4.4318484119377395E-3</c:v>
                </c:pt>
                <c:pt idx="71">
                  <c:v>5.9525324197753351E-3</c:v>
                </c:pt>
                <c:pt idx="72">
                  <c:v>7.9154515829792989E-3</c:v>
                </c:pt>
                <c:pt idx="73">
                  <c:v>1.0420934814421754E-2</c:v>
                </c:pt>
                <c:pt idx="74">
                  <c:v>1.3582969233684565E-2</c:v>
                </c:pt>
                <c:pt idx="75">
                  <c:v>1.7528300493567215E-2</c:v>
                </c:pt>
                <c:pt idx="76">
                  <c:v>2.2394530294841279E-2</c:v>
                </c:pt>
                <c:pt idx="77">
                  <c:v>2.8327037741599222E-2</c:v>
                </c:pt>
                <c:pt idx="78">
                  <c:v>3.5474592846229107E-2</c:v>
                </c:pt>
                <c:pt idx="79">
                  <c:v>4.3983595980424443E-2</c:v>
                </c:pt>
                <c:pt idx="80">
                  <c:v>5.3990966513184795E-2</c:v>
                </c:pt>
                <c:pt idx="81">
                  <c:v>6.5615814774672848E-2</c:v>
                </c:pt>
                <c:pt idx="82">
                  <c:v>7.8950158300889889E-2</c:v>
                </c:pt>
                <c:pt idx="83">
                  <c:v>9.4049077376882145E-2</c:v>
                </c:pt>
                <c:pt idx="84">
                  <c:v>0.11092083467945021</c:v>
                </c:pt>
                <c:pt idx="85">
                  <c:v>0.12951759566588594</c:v>
                </c:pt>
                <c:pt idx="86">
                  <c:v>0.14972746563573855</c:v>
                </c:pt>
                <c:pt idx="87">
                  <c:v>0.17136859204780067</c:v>
                </c:pt>
                <c:pt idx="88">
                  <c:v>0.19418605498320596</c:v>
                </c:pt>
                <c:pt idx="89">
                  <c:v>0.21785217703254331</c:v>
                </c:pt>
                <c:pt idx="90">
                  <c:v>0.24197072451913609</c:v>
                </c:pt>
                <c:pt idx="91">
                  <c:v>0.26608524989874743</c:v>
                </c:pt>
                <c:pt idx="92">
                  <c:v>0.28969155276147601</c:v>
                </c:pt>
                <c:pt idx="93">
                  <c:v>0.31225393336675494</c:v>
                </c:pt>
                <c:pt idx="94">
                  <c:v>0.33322460289179368</c:v>
                </c:pt>
                <c:pt idx="95">
                  <c:v>0.3520653267642942</c:v>
                </c:pt>
                <c:pt idx="96">
                  <c:v>0.36827014030331878</c:v>
                </c:pt>
                <c:pt idx="97">
                  <c:v>0.38138781546052081</c:v>
                </c:pt>
                <c:pt idx="98">
                  <c:v>0.3910426939754536</c:v>
                </c:pt>
                <c:pt idx="99">
                  <c:v>0.39695254747701014</c:v>
                </c:pt>
                <c:pt idx="100">
                  <c:v>0.3989422804014327</c:v>
                </c:pt>
                <c:pt idx="101">
                  <c:v>0.39695254747701181</c:v>
                </c:pt>
                <c:pt idx="102">
                  <c:v>0.39104269397545599</c:v>
                </c:pt>
                <c:pt idx="103">
                  <c:v>0.38138781546052397</c:v>
                </c:pt>
                <c:pt idx="104">
                  <c:v>0.36827014030332333</c:v>
                </c:pt>
                <c:pt idx="105">
                  <c:v>0.35206532676429952</c:v>
                </c:pt>
                <c:pt idx="106">
                  <c:v>0.33322460289179967</c:v>
                </c:pt>
                <c:pt idx="107">
                  <c:v>0.31225393336676149</c:v>
                </c:pt>
                <c:pt idx="108">
                  <c:v>0.28969155276148251</c:v>
                </c:pt>
                <c:pt idx="109">
                  <c:v>0.26608524989875482</c:v>
                </c:pt>
                <c:pt idx="110">
                  <c:v>0.24197072451914337</c:v>
                </c:pt>
                <c:pt idx="111">
                  <c:v>0.21785217703255053</c:v>
                </c:pt>
                <c:pt idx="112">
                  <c:v>0.19418605498321295</c:v>
                </c:pt>
                <c:pt idx="113">
                  <c:v>0.17136859204780736</c:v>
                </c:pt>
                <c:pt idx="114">
                  <c:v>0.14972746563574488</c:v>
                </c:pt>
                <c:pt idx="115">
                  <c:v>0.12951759566589174</c:v>
                </c:pt>
                <c:pt idx="116">
                  <c:v>0.11092083467945554</c:v>
                </c:pt>
                <c:pt idx="117">
                  <c:v>9.4049077376886947E-2</c:v>
                </c:pt>
                <c:pt idx="118">
                  <c:v>7.8950158300894149E-2</c:v>
                </c:pt>
                <c:pt idx="119">
                  <c:v>6.5615814774676595E-2</c:v>
                </c:pt>
                <c:pt idx="120">
                  <c:v>5.3990966513188063E-2</c:v>
                </c:pt>
                <c:pt idx="121">
                  <c:v>4.3983595980427191E-2</c:v>
                </c:pt>
                <c:pt idx="122">
                  <c:v>3.5474592846231424E-2</c:v>
                </c:pt>
                <c:pt idx="123">
                  <c:v>2.8327037741601186E-2</c:v>
                </c:pt>
                <c:pt idx="124">
                  <c:v>2.2394530294842899E-2</c:v>
                </c:pt>
                <c:pt idx="125">
                  <c:v>1.752830049356854E-2</c:v>
                </c:pt>
                <c:pt idx="126">
                  <c:v>1.3582969233685613E-2</c:v>
                </c:pt>
                <c:pt idx="127">
                  <c:v>1.0420934814422592E-2</c:v>
                </c:pt>
                <c:pt idx="128">
                  <c:v>7.9154515829799686E-3</c:v>
                </c:pt>
                <c:pt idx="129">
                  <c:v>5.9525324197758538E-3</c:v>
                </c:pt>
                <c:pt idx="130">
                  <c:v>4.4318484119380075E-3</c:v>
                </c:pt>
                <c:pt idx="131">
                  <c:v>3.2668190561999182E-3</c:v>
                </c:pt>
                <c:pt idx="132">
                  <c:v>2.3840882014648404E-3</c:v>
                </c:pt>
                <c:pt idx="133">
                  <c:v>1.7225689390536812E-3</c:v>
                </c:pt>
                <c:pt idx="134">
                  <c:v>1.2322191684730199E-3</c:v>
                </c:pt>
                <c:pt idx="135">
                  <c:v>8.7268269504576015E-4</c:v>
                </c:pt>
                <c:pt idx="136">
                  <c:v>6.119019301137719E-4</c:v>
                </c:pt>
                <c:pt idx="137">
                  <c:v>4.2478027055075143E-4</c:v>
                </c:pt>
                <c:pt idx="138">
                  <c:v>2.9194692579146027E-4</c:v>
                </c:pt>
                <c:pt idx="139">
                  <c:v>1.9865547139277272E-4</c:v>
                </c:pt>
                <c:pt idx="140">
                  <c:v>1.3383022576488537E-4</c:v>
                </c:pt>
                <c:pt idx="141">
                  <c:v>8.9261657177169398E-5</c:v>
                </c:pt>
                <c:pt idx="142">
                  <c:v>5.894306775656467E-5</c:v>
                </c:pt>
                <c:pt idx="143">
                  <c:v>3.8535196742103623E-5</c:v>
                </c:pt>
                <c:pt idx="144">
                  <c:v>2.4942471290064564E-5</c:v>
                </c:pt>
                <c:pt idx="145">
                  <c:v>1.5983741106912688E-5</c:v>
                </c:pt>
                <c:pt idx="146">
                  <c:v>1.0140852065491407E-5</c:v>
                </c:pt>
                <c:pt idx="147">
                  <c:v>6.3698251788701002E-6</c:v>
                </c:pt>
                <c:pt idx="148">
                  <c:v>3.9612990910339684E-6</c:v>
                </c:pt>
                <c:pt idx="149">
                  <c:v>2.4389607458945524E-6</c:v>
                </c:pt>
                <c:pt idx="150">
                  <c:v>1.4867195147350426E-6</c:v>
                </c:pt>
                <c:pt idx="151">
                  <c:v>8.9724351623878955E-7</c:v>
                </c:pt>
                <c:pt idx="152">
                  <c:v>5.361035344700414E-7</c:v>
                </c:pt>
                <c:pt idx="153">
                  <c:v>3.1713492167176488E-7</c:v>
                </c:pt>
                <c:pt idx="154">
                  <c:v>1.8573618445562961E-7</c:v>
                </c:pt>
                <c:pt idx="155">
                  <c:v>1.0769760042549228E-7</c:v>
                </c:pt>
                <c:pt idx="156">
                  <c:v>6.182620500169305E-8</c:v>
                </c:pt>
                <c:pt idx="157">
                  <c:v>3.5139550948224438E-8</c:v>
                </c:pt>
                <c:pt idx="158">
                  <c:v>1.9773196406256123E-8</c:v>
                </c:pt>
                <c:pt idx="159">
                  <c:v>1.1015763624688805E-8</c:v>
                </c:pt>
                <c:pt idx="160">
                  <c:v>6.0758828498269555E-9</c:v>
                </c:pt>
                <c:pt idx="161">
                  <c:v>3.3178842435493203E-9</c:v>
                </c:pt>
                <c:pt idx="162">
                  <c:v>1.7937839079652011E-9</c:v>
                </c:pt>
                <c:pt idx="163">
                  <c:v>9.6014333703183375E-10</c:v>
                </c:pt>
                <c:pt idx="164">
                  <c:v>5.0881402816483104E-10</c:v>
                </c:pt>
                <c:pt idx="165">
                  <c:v>2.6695566147645973E-10</c:v>
                </c:pt>
                <c:pt idx="166">
                  <c:v>1.3866799941662284E-10</c:v>
                </c:pt>
                <c:pt idx="167">
                  <c:v>7.1313281240008637E-11</c:v>
                </c:pt>
                <c:pt idx="168">
                  <c:v>3.6309615017942516E-11</c:v>
                </c:pt>
                <c:pt idx="169">
                  <c:v>1.8303322170168396E-11</c:v>
                </c:pt>
                <c:pt idx="170">
                  <c:v>9.1347204083710204E-12</c:v>
                </c:pt>
                <c:pt idx="171">
                  <c:v>4.513543677208709E-12</c:v>
                </c:pt>
                <c:pt idx="172">
                  <c:v>2.2079899631387395E-12</c:v>
                </c:pt>
                <c:pt idx="173">
                  <c:v>1.0693837871549427E-12</c:v>
                </c:pt>
                <c:pt idx="174">
                  <c:v>5.1277536368004707E-13</c:v>
                </c:pt>
                <c:pt idx="175">
                  <c:v>2.4343205330308433E-13</c:v>
                </c:pt>
                <c:pt idx="176">
                  <c:v>1.1441564901810028E-13</c:v>
                </c:pt>
                <c:pt idx="177">
                  <c:v>5.3241483722570671E-14</c:v>
                </c:pt>
                <c:pt idx="178">
                  <c:v>2.4528552856983323E-14</c:v>
                </c:pt>
                <c:pt idx="179">
                  <c:v>1.1187956214360681E-14</c:v>
                </c:pt>
                <c:pt idx="180">
                  <c:v>5.0522710835409491E-15</c:v>
                </c:pt>
                <c:pt idx="181">
                  <c:v>2.2588094031561329E-15</c:v>
                </c:pt>
                <c:pt idx="182">
                  <c:v>9.99837874850535E-16</c:v>
                </c:pt>
                <c:pt idx="183">
                  <c:v>4.3816394355129997E-16</c:v>
                </c:pt>
                <c:pt idx="184">
                  <c:v>1.9010815379095444E-16</c:v>
                </c:pt>
                <c:pt idx="185">
                  <c:v>8.1662356316764552E-17</c:v>
                </c:pt>
                <c:pt idx="186">
                  <c:v>3.4729627485691695E-17</c:v>
                </c:pt>
                <c:pt idx="187">
                  <c:v>1.4622963575019256E-17</c:v>
                </c:pt>
                <c:pt idx="188">
                  <c:v>6.0957581295678322E-18</c:v>
                </c:pt>
                <c:pt idx="189">
                  <c:v>2.5158057769536392E-18</c:v>
                </c:pt>
                <c:pt idx="190">
                  <c:v>1.0279773571678119E-18</c:v>
                </c:pt>
                <c:pt idx="191">
                  <c:v>4.1585989791189129E-19</c:v>
                </c:pt>
                <c:pt idx="192">
                  <c:v>1.6655880323814555E-19</c:v>
                </c:pt>
                <c:pt idx="193">
                  <c:v>6.6045798607455038E-20</c:v>
                </c:pt>
                <c:pt idx="194">
                  <c:v>2.5928647011028026E-20</c:v>
                </c:pt>
                <c:pt idx="195">
                  <c:v>1.0077935394309534E-20</c:v>
                </c:pt>
                <c:pt idx="196">
                  <c:v>3.8781119317506816E-21</c:v>
                </c:pt>
                <c:pt idx="197">
                  <c:v>1.4774954927056926E-21</c:v>
                </c:pt>
                <c:pt idx="198">
                  <c:v>5.5730000227262348E-22</c:v>
                </c:pt>
                <c:pt idx="199">
                  <c:v>2.0811768202048654E-22</c:v>
                </c:pt>
                <c:pt idx="200">
                  <c:v>7.6945986267140748E-23</c:v>
                </c:pt>
                <c:pt idx="201">
                  <c:v>2.8165665442790642E-23</c:v>
                </c:pt>
                <c:pt idx="202">
                  <c:v>1.0207305594316472E-23</c:v>
                </c:pt>
                <c:pt idx="203">
                  <c:v>3.6623451685592039E-24</c:v>
                </c:pt>
                <c:pt idx="204">
                  <c:v>1.3009616199252626E-24</c:v>
                </c:pt>
                <c:pt idx="205">
                  <c:v>4.5753755905255837E-25</c:v>
                </c:pt>
                <c:pt idx="206">
                  <c:v>1.5931111327026533E-25</c:v>
                </c:pt>
                <c:pt idx="207">
                  <c:v>5.4918978318237092E-26</c:v>
                </c:pt>
                <c:pt idx="208">
                  <c:v>1.8743724023438475E-26</c:v>
                </c:pt>
                <c:pt idx="209">
                  <c:v>6.3335378218374465E-27</c:v>
                </c:pt>
                <c:pt idx="210">
                  <c:v>2.1188192535116722E-27</c:v>
                </c:pt>
                <c:pt idx="211">
                  <c:v>7.017759942669086E-28</c:v>
                </c:pt>
                <c:pt idx="212">
                  <c:v>2.3012307088507224E-28</c:v>
                </c:pt>
                <c:pt idx="213">
                  <c:v>7.4710022758920179E-29</c:v>
                </c:pt>
                <c:pt idx="214">
                  <c:v>2.4013454000112659E-29</c:v>
                </c:pt>
                <c:pt idx="215">
                  <c:v>7.6416554115958913E-30</c:v>
                </c:pt>
                <c:pt idx="216">
                  <c:v>2.4075611318421067E-30</c:v>
                </c:pt>
                <c:pt idx="217">
                  <c:v>7.5097287725052783E-31</c:v>
                </c:pt>
                <c:pt idx="218">
                  <c:v>2.3191467772588854E-31</c:v>
                </c:pt>
                <c:pt idx="219">
                  <c:v>7.0907026684364234E-32</c:v>
                </c:pt>
                <c:pt idx="220">
                  <c:v>2.1463837356656228E-32</c:v>
                </c:pt>
                <c:pt idx="221">
                  <c:v>6.4325403346435182E-33</c:v>
                </c:pt>
                <c:pt idx="222">
                  <c:v>1.9085991346391218E-33</c:v>
                </c:pt>
                <c:pt idx="223">
                  <c:v>5.6066569263108433E-34</c:v>
                </c:pt>
                <c:pt idx="224">
                  <c:v>1.630610734841661E-34</c:v>
                </c:pt>
                <c:pt idx="225">
                  <c:v>4.6951953579810174E-35</c:v>
                </c:pt>
                <c:pt idx="226">
                  <c:v>1.3384867992559616E-35</c:v>
                </c:pt>
                <c:pt idx="227">
                  <c:v>3.7777357211538974E-36</c:v>
                </c:pt>
                <c:pt idx="228">
                  <c:v>1.0556163502466539E-36</c:v>
                </c:pt>
                <c:pt idx="229">
                  <c:v>2.920368793871873E-37</c:v>
                </c:pt>
                <c:pt idx="230">
                  <c:v>7.998827757017155E-38</c:v>
                </c:pt>
                <c:pt idx="231">
                  <c:v>2.1690624002634987E-38</c:v>
                </c:pt>
                <c:pt idx="232">
                  <c:v>5.8233755997441819E-39</c:v>
                </c:pt>
                <c:pt idx="233">
                  <c:v>1.5478704662982959E-39</c:v>
                </c:pt>
                <c:pt idx="234">
                  <c:v>4.0733476775332866E-40</c:v>
                </c:pt>
                <c:pt idx="235">
                  <c:v>1.0612688139166339E-40</c:v>
                </c:pt>
                <c:pt idx="236">
                  <c:v>2.7375141923590039E-41</c:v>
                </c:pt>
                <c:pt idx="237">
                  <c:v>6.9910822497161256E-42</c:v>
                </c:pt>
                <c:pt idx="238">
                  <c:v>1.7676224102559877E-42</c:v>
                </c:pt>
                <c:pt idx="239">
                  <c:v>4.4247795833222668E-43</c:v>
                </c:pt>
                <c:pt idx="240">
                  <c:v>1.0966065593904984E-43</c:v>
                </c:pt>
                <c:pt idx="241">
                  <c:v>2.6907112356462131E-44</c:v>
                </c:pt>
                <c:pt idx="242">
                  <c:v>6.5364267753279473E-45</c:v>
                </c:pt>
                <c:pt idx="243">
                  <c:v>1.5720659586079883E-45</c:v>
                </c:pt>
                <c:pt idx="244">
                  <c:v>3.7433305798903821E-46</c:v>
                </c:pt>
                <c:pt idx="245">
                  <c:v>8.824754974607617E-47</c:v>
                </c:pt>
                <c:pt idx="246">
                  <c:v>2.0597010224119167E-47</c:v>
                </c:pt>
                <c:pt idx="247">
                  <c:v>4.7595157530276112E-48</c:v>
                </c:pt>
                <c:pt idx="248">
                  <c:v>1.0888759553293463E-48</c:v>
                </c:pt>
                <c:pt idx="249">
                  <c:v>2.4663295258842312E-49</c:v>
                </c:pt>
                <c:pt idx="250">
                  <c:v>5.530709549852669E-50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35C-4D15-A18F-1E70C2B46D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Sheet1!$A$2:$A$252</c:f>
              <c:numCache>
                <c:formatCode>General</c:formatCode>
                <c:ptCount val="251"/>
                <c:pt idx="0">
                  <c:v>-10</c:v>
                </c:pt>
                <c:pt idx="1">
                  <c:v>-9.9</c:v>
                </c:pt>
                <c:pt idx="2">
                  <c:v>-9.8000000000000007</c:v>
                </c:pt>
                <c:pt idx="3">
                  <c:v>-9.6999999999999993</c:v>
                </c:pt>
                <c:pt idx="4">
                  <c:v>-9.6</c:v>
                </c:pt>
                <c:pt idx="5">
                  <c:v>-9.5</c:v>
                </c:pt>
                <c:pt idx="6">
                  <c:v>-9.4</c:v>
                </c:pt>
                <c:pt idx="7">
                  <c:v>-9.3000000000000007</c:v>
                </c:pt>
                <c:pt idx="8">
                  <c:v>-9.1999999999999993</c:v>
                </c:pt>
                <c:pt idx="9">
                  <c:v>-9.1</c:v>
                </c:pt>
                <c:pt idx="10">
                  <c:v>-9</c:v>
                </c:pt>
                <c:pt idx="11">
                  <c:v>-8.9</c:v>
                </c:pt>
                <c:pt idx="12">
                  <c:v>-8.8000000000000007</c:v>
                </c:pt>
                <c:pt idx="13">
                  <c:v>-8.6999999999999993</c:v>
                </c:pt>
                <c:pt idx="14">
                  <c:v>-8.6</c:v>
                </c:pt>
                <c:pt idx="15">
                  <c:v>-8.5000000000000107</c:v>
                </c:pt>
                <c:pt idx="16">
                  <c:v>-8.4000000000000092</c:v>
                </c:pt>
                <c:pt idx="17">
                  <c:v>-8.3000000000000096</c:v>
                </c:pt>
                <c:pt idx="18">
                  <c:v>-8.2000000000000099</c:v>
                </c:pt>
                <c:pt idx="19">
                  <c:v>-8.1000000000000103</c:v>
                </c:pt>
                <c:pt idx="20">
                  <c:v>-8.0000000000000107</c:v>
                </c:pt>
                <c:pt idx="21">
                  <c:v>-7.9000000000000101</c:v>
                </c:pt>
                <c:pt idx="22">
                  <c:v>-7.8000000000000096</c:v>
                </c:pt>
                <c:pt idx="23">
                  <c:v>-7.7000000000000099</c:v>
                </c:pt>
                <c:pt idx="24">
                  <c:v>-7.6000000000000103</c:v>
                </c:pt>
                <c:pt idx="25">
                  <c:v>-7.5000000000000098</c:v>
                </c:pt>
                <c:pt idx="26">
                  <c:v>-7.4000000000000101</c:v>
                </c:pt>
                <c:pt idx="27">
                  <c:v>-7.3000000000000096</c:v>
                </c:pt>
                <c:pt idx="28">
                  <c:v>-7.2000000000000099</c:v>
                </c:pt>
                <c:pt idx="29">
                  <c:v>-7.1000000000000103</c:v>
                </c:pt>
                <c:pt idx="30">
                  <c:v>-7.0000000000000098</c:v>
                </c:pt>
                <c:pt idx="31">
                  <c:v>-6.9000000000000101</c:v>
                </c:pt>
                <c:pt idx="32">
                  <c:v>-6.8000000000000096</c:v>
                </c:pt>
                <c:pt idx="33">
                  <c:v>-6.7000000000000099</c:v>
                </c:pt>
                <c:pt idx="34">
                  <c:v>-6.6000000000000103</c:v>
                </c:pt>
                <c:pt idx="35">
                  <c:v>-6.5000000000000098</c:v>
                </c:pt>
                <c:pt idx="36">
                  <c:v>-6.4000000000000101</c:v>
                </c:pt>
                <c:pt idx="37">
                  <c:v>-6.3000000000000096</c:v>
                </c:pt>
                <c:pt idx="38">
                  <c:v>-6.2000000000000099</c:v>
                </c:pt>
                <c:pt idx="39">
                  <c:v>-6.1000000000000103</c:v>
                </c:pt>
                <c:pt idx="40">
                  <c:v>-6.0000000000000098</c:v>
                </c:pt>
                <c:pt idx="41">
                  <c:v>-5.9000000000000101</c:v>
                </c:pt>
                <c:pt idx="42">
                  <c:v>-5.8000000000000096</c:v>
                </c:pt>
                <c:pt idx="43">
                  <c:v>-5.7000000000000197</c:v>
                </c:pt>
                <c:pt idx="44">
                  <c:v>-5.6000000000000201</c:v>
                </c:pt>
                <c:pt idx="45">
                  <c:v>-5.5000000000000204</c:v>
                </c:pt>
                <c:pt idx="46">
                  <c:v>-5.4000000000000199</c:v>
                </c:pt>
                <c:pt idx="47">
                  <c:v>-5.3000000000000203</c:v>
                </c:pt>
                <c:pt idx="48">
                  <c:v>-5.2000000000000197</c:v>
                </c:pt>
                <c:pt idx="49">
                  <c:v>-5.1000000000000201</c:v>
                </c:pt>
                <c:pt idx="50">
                  <c:v>-5.0000000000000204</c:v>
                </c:pt>
                <c:pt idx="51">
                  <c:v>-4.9000000000000199</c:v>
                </c:pt>
                <c:pt idx="52">
                  <c:v>-4.8000000000000203</c:v>
                </c:pt>
                <c:pt idx="53">
                  <c:v>-4.7000000000000197</c:v>
                </c:pt>
                <c:pt idx="54">
                  <c:v>-4.6000000000000201</c:v>
                </c:pt>
                <c:pt idx="55">
                  <c:v>-4.5000000000000204</c:v>
                </c:pt>
                <c:pt idx="56">
                  <c:v>-4.4000000000000199</c:v>
                </c:pt>
                <c:pt idx="57">
                  <c:v>-4.3000000000000203</c:v>
                </c:pt>
                <c:pt idx="58">
                  <c:v>-4.2000000000000197</c:v>
                </c:pt>
                <c:pt idx="59">
                  <c:v>-4.1000000000000201</c:v>
                </c:pt>
                <c:pt idx="60">
                  <c:v>-4.0000000000000204</c:v>
                </c:pt>
                <c:pt idx="61">
                  <c:v>-3.9000000000000199</c:v>
                </c:pt>
                <c:pt idx="62">
                  <c:v>-3.8000000000000198</c:v>
                </c:pt>
                <c:pt idx="63">
                  <c:v>-3.7000000000000202</c:v>
                </c:pt>
                <c:pt idx="64">
                  <c:v>-3.6000000000000201</c:v>
                </c:pt>
                <c:pt idx="65">
                  <c:v>-3.50000000000002</c:v>
                </c:pt>
                <c:pt idx="66">
                  <c:v>-3.4000000000000199</c:v>
                </c:pt>
                <c:pt idx="67">
                  <c:v>-3.3000000000000198</c:v>
                </c:pt>
                <c:pt idx="68">
                  <c:v>-3.2000000000000202</c:v>
                </c:pt>
                <c:pt idx="69">
                  <c:v>-3.1000000000000201</c:v>
                </c:pt>
                <c:pt idx="70">
                  <c:v>-3.00000000000002</c:v>
                </c:pt>
                <c:pt idx="71">
                  <c:v>-2.9000000000000301</c:v>
                </c:pt>
                <c:pt idx="72">
                  <c:v>-2.80000000000003</c:v>
                </c:pt>
                <c:pt idx="73">
                  <c:v>-2.7000000000000299</c:v>
                </c:pt>
                <c:pt idx="74">
                  <c:v>-2.6000000000000298</c:v>
                </c:pt>
                <c:pt idx="75">
                  <c:v>-2.5000000000000302</c:v>
                </c:pt>
                <c:pt idx="76">
                  <c:v>-2.4000000000000301</c:v>
                </c:pt>
                <c:pt idx="77">
                  <c:v>-2.30000000000003</c:v>
                </c:pt>
                <c:pt idx="78">
                  <c:v>-2.2000000000000299</c:v>
                </c:pt>
                <c:pt idx="79">
                  <c:v>-2.1000000000000298</c:v>
                </c:pt>
                <c:pt idx="80">
                  <c:v>-2.0000000000000302</c:v>
                </c:pt>
                <c:pt idx="81">
                  <c:v>-1.9000000000000301</c:v>
                </c:pt>
                <c:pt idx="82">
                  <c:v>-1.80000000000003</c:v>
                </c:pt>
                <c:pt idx="83">
                  <c:v>-1.7000000000000299</c:v>
                </c:pt>
                <c:pt idx="84">
                  <c:v>-1.6000000000000301</c:v>
                </c:pt>
                <c:pt idx="85">
                  <c:v>-1.50000000000003</c:v>
                </c:pt>
                <c:pt idx="86">
                  <c:v>-1.4000000000000301</c:v>
                </c:pt>
                <c:pt idx="87">
                  <c:v>-1.30000000000003</c:v>
                </c:pt>
                <c:pt idx="88">
                  <c:v>-1.2000000000000299</c:v>
                </c:pt>
                <c:pt idx="89">
                  <c:v>-1.1000000000000301</c:v>
                </c:pt>
                <c:pt idx="90">
                  <c:v>-1.00000000000003</c:v>
                </c:pt>
                <c:pt idx="91">
                  <c:v>-0.900000000000031</c:v>
                </c:pt>
                <c:pt idx="92">
                  <c:v>-0.80000000000002902</c:v>
                </c:pt>
                <c:pt idx="93">
                  <c:v>-0.70000000000002904</c:v>
                </c:pt>
                <c:pt idx="94">
                  <c:v>-0.60000000000002995</c:v>
                </c:pt>
                <c:pt idx="95">
                  <c:v>-0.50000000000002998</c:v>
                </c:pt>
                <c:pt idx="96">
                  <c:v>-0.400000000000031</c:v>
                </c:pt>
                <c:pt idx="97">
                  <c:v>-0.30000000000002902</c:v>
                </c:pt>
                <c:pt idx="98">
                  <c:v>-0.20000000000002899</c:v>
                </c:pt>
                <c:pt idx="99">
                  <c:v>-0.100000000000041</c:v>
                </c:pt>
                <c:pt idx="100">
                  <c:v>-4.0856207306205799E-14</c:v>
                </c:pt>
                <c:pt idx="101">
                  <c:v>9.9999999999999603E-2</c:v>
                </c:pt>
                <c:pt idx="102">
                  <c:v>0.19999999999999901</c:v>
                </c:pt>
                <c:pt idx="103">
                  <c:v>0.30000000000000099</c:v>
                </c:pt>
                <c:pt idx="104">
                  <c:v>0.4</c:v>
                </c:pt>
                <c:pt idx="105">
                  <c:v>0.5</c:v>
                </c:pt>
                <c:pt idx="106">
                  <c:v>0.6</c:v>
                </c:pt>
                <c:pt idx="107">
                  <c:v>0.69999999999999896</c:v>
                </c:pt>
                <c:pt idx="108">
                  <c:v>0.80000000000000104</c:v>
                </c:pt>
                <c:pt idx="109">
                  <c:v>0.9</c:v>
                </c:pt>
                <c:pt idx="110">
                  <c:v>1</c:v>
                </c:pt>
                <c:pt idx="111">
                  <c:v>1.1000000000000001</c:v>
                </c:pt>
                <c:pt idx="112">
                  <c:v>1.2</c:v>
                </c:pt>
                <c:pt idx="113">
                  <c:v>1.3</c:v>
                </c:pt>
                <c:pt idx="114">
                  <c:v>1.4</c:v>
                </c:pt>
                <c:pt idx="115">
                  <c:v>1.5</c:v>
                </c:pt>
                <c:pt idx="116">
                  <c:v>1.6</c:v>
                </c:pt>
                <c:pt idx="117">
                  <c:v>1.7</c:v>
                </c:pt>
                <c:pt idx="118">
                  <c:v>1.8</c:v>
                </c:pt>
                <c:pt idx="119">
                  <c:v>1.9</c:v>
                </c:pt>
                <c:pt idx="120">
                  <c:v>2</c:v>
                </c:pt>
                <c:pt idx="121">
                  <c:v>2.1</c:v>
                </c:pt>
                <c:pt idx="122">
                  <c:v>2.2000000000000002</c:v>
                </c:pt>
                <c:pt idx="123">
                  <c:v>2.2999999999999998</c:v>
                </c:pt>
                <c:pt idx="124">
                  <c:v>2.4</c:v>
                </c:pt>
                <c:pt idx="125">
                  <c:v>2.5</c:v>
                </c:pt>
                <c:pt idx="126">
                  <c:v>2.6</c:v>
                </c:pt>
                <c:pt idx="127">
                  <c:v>2.7</c:v>
                </c:pt>
                <c:pt idx="128">
                  <c:v>2.8</c:v>
                </c:pt>
                <c:pt idx="129">
                  <c:v>2.9</c:v>
                </c:pt>
                <c:pt idx="130">
                  <c:v>3</c:v>
                </c:pt>
                <c:pt idx="131">
                  <c:v>3.1</c:v>
                </c:pt>
                <c:pt idx="132">
                  <c:v>3.2</c:v>
                </c:pt>
                <c:pt idx="133">
                  <c:v>3.3</c:v>
                </c:pt>
                <c:pt idx="134">
                  <c:v>3.4</c:v>
                </c:pt>
                <c:pt idx="135">
                  <c:v>3.5</c:v>
                </c:pt>
                <c:pt idx="136">
                  <c:v>3.6</c:v>
                </c:pt>
                <c:pt idx="137">
                  <c:v>3.7</c:v>
                </c:pt>
                <c:pt idx="138">
                  <c:v>3.8</c:v>
                </c:pt>
                <c:pt idx="139">
                  <c:v>3.9</c:v>
                </c:pt>
                <c:pt idx="140">
                  <c:v>4</c:v>
                </c:pt>
                <c:pt idx="141">
                  <c:v>4.0999999999999002</c:v>
                </c:pt>
                <c:pt idx="142">
                  <c:v>4.1999999999998998</c:v>
                </c:pt>
                <c:pt idx="143">
                  <c:v>4.2999999999999003</c:v>
                </c:pt>
                <c:pt idx="144">
                  <c:v>4.3999999999999</c:v>
                </c:pt>
                <c:pt idx="145">
                  <c:v>4.4999999999998996</c:v>
                </c:pt>
                <c:pt idx="146">
                  <c:v>4.5999999999999002</c:v>
                </c:pt>
                <c:pt idx="147">
                  <c:v>4.6999999999998998</c:v>
                </c:pt>
                <c:pt idx="148">
                  <c:v>4.7999999999999003</c:v>
                </c:pt>
                <c:pt idx="149">
                  <c:v>4.8999999999999</c:v>
                </c:pt>
                <c:pt idx="150">
                  <c:v>4.9999999999998996</c:v>
                </c:pt>
                <c:pt idx="151">
                  <c:v>5.0999999999999002</c:v>
                </c:pt>
                <c:pt idx="152">
                  <c:v>5.1999999999998998</c:v>
                </c:pt>
                <c:pt idx="153">
                  <c:v>5.2999999999999003</c:v>
                </c:pt>
                <c:pt idx="154">
                  <c:v>5.3999999999999</c:v>
                </c:pt>
                <c:pt idx="155">
                  <c:v>5.4999999999998996</c:v>
                </c:pt>
                <c:pt idx="156">
                  <c:v>5.5999999999999002</c:v>
                </c:pt>
                <c:pt idx="157">
                  <c:v>5.6999999999998998</c:v>
                </c:pt>
                <c:pt idx="158">
                  <c:v>5.7999999999999003</c:v>
                </c:pt>
                <c:pt idx="159">
                  <c:v>5.8999999999999</c:v>
                </c:pt>
                <c:pt idx="160">
                  <c:v>5.9999999999998996</c:v>
                </c:pt>
                <c:pt idx="161">
                  <c:v>6.0999999999999002</c:v>
                </c:pt>
                <c:pt idx="162">
                  <c:v>6.1999999999998998</c:v>
                </c:pt>
                <c:pt idx="163">
                  <c:v>6.2999999999999003</c:v>
                </c:pt>
                <c:pt idx="164">
                  <c:v>6.3999999999999</c:v>
                </c:pt>
                <c:pt idx="165">
                  <c:v>6.4999999999998996</c:v>
                </c:pt>
                <c:pt idx="166">
                  <c:v>6.5999999999999002</c:v>
                </c:pt>
                <c:pt idx="167">
                  <c:v>6.6999999999998998</c:v>
                </c:pt>
                <c:pt idx="168">
                  <c:v>6.7999999999999003</c:v>
                </c:pt>
                <c:pt idx="169">
                  <c:v>6.8999999999999</c:v>
                </c:pt>
                <c:pt idx="170">
                  <c:v>6.9999999999998996</c:v>
                </c:pt>
                <c:pt idx="171">
                  <c:v>7.0999999999999002</c:v>
                </c:pt>
                <c:pt idx="172">
                  <c:v>7.1999999999998998</c:v>
                </c:pt>
                <c:pt idx="173">
                  <c:v>7.2999999999999003</c:v>
                </c:pt>
                <c:pt idx="174">
                  <c:v>7.3999999999999</c:v>
                </c:pt>
                <c:pt idx="175">
                  <c:v>7.4999999999998996</c:v>
                </c:pt>
                <c:pt idx="176">
                  <c:v>7.5999999999999002</c:v>
                </c:pt>
                <c:pt idx="177">
                  <c:v>7.6999999999998998</c:v>
                </c:pt>
                <c:pt idx="178">
                  <c:v>7.7999999999999003</c:v>
                </c:pt>
                <c:pt idx="179">
                  <c:v>7.8999999999999</c:v>
                </c:pt>
                <c:pt idx="180">
                  <c:v>7.9999999999998996</c:v>
                </c:pt>
                <c:pt idx="181">
                  <c:v>8.0999999999999002</c:v>
                </c:pt>
                <c:pt idx="182">
                  <c:v>8.1999999999998998</c:v>
                </c:pt>
                <c:pt idx="183">
                  <c:v>8.2999999999998995</c:v>
                </c:pt>
                <c:pt idx="184">
                  <c:v>8.3999999999999009</c:v>
                </c:pt>
                <c:pt idx="185">
                  <c:v>8.4999999999999005</c:v>
                </c:pt>
                <c:pt idx="186">
                  <c:v>8.5999999999999002</c:v>
                </c:pt>
                <c:pt idx="187">
                  <c:v>8.6999999999998998</c:v>
                </c:pt>
                <c:pt idx="188">
                  <c:v>8.7999999999998995</c:v>
                </c:pt>
                <c:pt idx="189">
                  <c:v>8.8999999999999009</c:v>
                </c:pt>
                <c:pt idx="190">
                  <c:v>8.9999999999999005</c:v>
                </c:pt>
                <c:pt idx="191">
                  <c:v>9.0999999999999002</c:v>
                </c:pt>
                <c:pt idx="192">
                  <c:v>9.1999999999998998</c:v>
                </c:pt>
                <c:pt idx="193">
                  <c:v>9.2999999999998995</c:v>
                </c:pt>
                <c:pt idx="194">
                  <c:v>9.3999999999999009</c:v>
                </c:pt>
                <c:pt idx="195">
                  <c:v>9.4999999999999005</c:v>
                </c:pt>
                <c:pt idx="196">
                  <c:v>9.5999999999999002</c:v>
                </c:pt>
                <c:pt idx="197">
                  <c:v>9.6999999999998998</c:v>
                </c:pt>
                <c:pt idx="198">
                  <c:v>9.7999999999998995</c:v>
                </c:pt>
                <c:pt idx="199">
                  <c:v>9.8999999999999009</c:v>
                </c:pt>
                <c:pt idx="200">
                  <c:v>9.9999999999999005</c:v>
                </c:pt>
                <c:pt idx="201">
                  <c:v>10.0999999999999</c:v>
                </c:pt>
                <c:pt idx="202">
                  <c:v>10.1999999999999</c:v>
                </c:pt>
                <c:pt idx="203">
                  <c:v>10.299999999999899</c:v>
                </c:pt>
                <c:pt idx="204">
                  <c:v>10.399999999999901</c:v>
                </c:pt>
                <c:pt idx="205">
                  <c:v>10.499999999999901</c:v>
                </c:pt>
                <c:pt idx="206">
                  <c:v>10.5999999999999</c:v>
                </c:pt>
                <c:pt idx="207">
                  <c:v>10.6999999999999</c:v>
                </c:pt>
                <c:pt idx="208">
                  <c:v>10.799999999999899</c:v>
                </c:pt>
                <c:pt idx="209">
                  <c:v>10.899999999999901</c:v>
                </c:pt>
                <c:pt idx="210">
                  <c:v>10.999999999999901</c:v>
                </c:pt>
                <c:pt idx="211">
                  <c:v>11.0999999999999</c:v>
                </c:pt>
                <c:pt idx="212">
                  <c:v>11.1999999999999</c:v>
                </c:pt>
                <c:pt idx="213">
                  <c:v>11.299999999999899</c:v>
                </c:pt>
                <c:pt idx="214">
                  <c:v>11.399999999999901</c:v>
                </c:pt>
                <c:pt idx="215">
                  <c:v>11.499999999999901</c:v>
                </c:pt>
                <c:pt idx="216">
                  <c:v>11.5999999999999</c:v>
                </c:pt>
                <c:pt idx="217">
                  <c:v>11.6999999999999</c:v>
                </c:pt>
                <c:pt idx="218">
                  <c:v>11.799999999999899</c:v>
                </c:pt>
                <c:pt idx="219">
                  <c:v>11.899999999999901</c:v>
                </c:pt>
                <c:pt idx="220">
                  <c:v>11.999999999999901</c:v>
                </c:pt>
                <c:pt idx="221">
                  <c:v>12.0999999999999</c:v>
                </c:pt>
                <c:pt idx="222">
                  <c:v>12.1999999999999</c:v>
                </c:pt>
                <c:pt idx="223">
                  <c:v>12.299999999999899</c:v>
                </c:pt>
                <c:pt idx="224">
                  <c:v>12.399999999999901</c:v>
                </c:pt>
                <c:pt idx="225">
                  <c:v>12.499999999999901</c:v>
                </c:pt>
                <c:pt idx="226">
                  <c:v>12.5999999999999</c:v>
                </c:pt>
                <c:pt idx="227">
                  <c:v>12.6999999999999</c:v>
                </c:pt>
                <c:pt idx="228">
                  <c:v>12.799999999999899</c:v>
                </c:pt>
                <c:pt idx="229">
                  <c:v>12.899999999999901</c:v>
                </c:pt>
                <c:pt idx="230">
                  <c:v>12.999999999999901</c:v>
                </c:pt>
                <c:pt idx="231">
                  <c:v>13.0999999999999</c:v>
                </c:pt>
                <c:pt idx="232">
                  <c:v>13.1999999999999</c:v>
                </c:pt>
                <c:pt idx="233">
                  <c:v>13.299999999999899</c:v>
                </c:pt>
                <c:pt idx="234">
                  <c:v>13.399999999999901</c:v>
                </c:pt>
                <c:pt idx="235">
                  <c:v>13.499999999999901</c:v>
                </c:pt>
                <c:pt idx="236">
                  <c:v>13.5999999999999</c:v>
                </c:pt>
                <c:pt idx="237">
                  <c:v>13.6999999999999</c:v>
                </c:pt>
                <c:pt idx="238">
                  <c:v>13.799999999999899</c:v>
                </c:pt>
                <c:pt idx="239">
                  <c:v>13.899999999999901</c:v>
                </c:pt>
                <c:pt idx="240">
                  <c:v>13.999999999999901</c:v>
                </c:pt>
                <c:pt idx="241">
                  <c:v>14.0999999999999</c:v>
                </c:pt>
                <c:pt idx="242">
                  <c:v>14.1999999999999</c:v>
                </c:pt>
                <c:pt idx="243">
                  <c:v>14.299999999999899</c:v>
                </c:pt>
                <c:pt idx="244">
                  <c:v>14.399999999999901</c:v>
                </c:pt>
                <c:pt idx="245">
                  <c:v>14.499999999999901</c:v>
                </c:pt>
                <c:pt idx="246">
                  <c:v>14.5999999999999</c:v>
                </c:pt>
                <c:pt idx="247">
                  <c:v>14.6999999999999</c:v>
                </c:pt>
                <c:pt idx="248">
                  <c:v>14.799999999999899</c:v>
                </c:pt>
                <c:pt idx="249">
                  <c:v>14.899999999999901</c:v>
                </c:pt>
                <c:pt idx="250">
                  <c:v>14.999999999999901</c:v>
                </c:pt>
              </c:numCache>
            </c:numRef>
          </c:xVal>
          <c:yVal>
            <c:numRef>
              <c:f>Sheet1!$C$2:$C$252</c:f>
              <c:numCache>
                <c:formatCode>General</c:formatCode>
                <c:ptCount val="251"/>
                <c:pt idx="0">
                  <c:v>7.4335975736714884E-7</c:v>
                </c:pt>
                <c:pt idx="1">
                  <c:v>9.5330045156140538E-7</c:v>
                </c:pt>
                <c:pt idx="2">
                  <c:v>1.2194803729466761E-6</c:v>
                </c:pt>
                <c:pt idx="3">
                  <c:v>1.5560877895744722E-6</c:v>
                </c:pt>
                <c:pt idx="4">
                  <c:v>1.9806495455160377E-6</c:v>
                </c:pt>
                <c:pt idx="5">
                  <c:v>2.5147536442962227E-6</c:v>
                </c:pt>
                <c:pt idx="6">
                  <c:v>3.1849125894335449E-6</c:v>
                </c:pt>
                <c:pt idx="7">
                  <c:v>4.0235912282461476E-6</c:v>
                </c:pt>
                <c:pt idx="8">
                  <c:v>5.0704260327433792E-6</c:v>
                </c:pt>
                <c:pt idx="9">
                  <c:v>6.3736661909167328E-6</c:v>
                </c:pt>
                <c:pt idx="10">
                  <c:v>7.9918705534527373E-6</c:v>
                </c:pt>
                <c:pt idx="11">
                  <c:v>9.9958983534613955E-6</c:v>
                </c:pt>
                <c:pt idx="12">
                  <c:v>1.2471235645026768E-5</c:v>
                </c:pt>
                <c:pt idx="13">
                  <c:v>1.5520703528925133E-5</c:v>
                </c:pt>
                <c:pt idx="14">
                  <c:v>1.9267598371043565E-5</c:v>
                </c:pt>
                <c:pt idx="15">
                  <c:v>2.3859318270601924E-5</c:v>
                </c:pt>
                <c:pt idx="16">
                  <c:v>2.9471533878269351E-5</c:v>
                </c:pt>
                <c:pt idx="17">
                  <c:v>3.6312965151125518E-5</c:v>
                </c:pt>
                <c:pt idx="18">
                  <c:v>4.4630828588565508E-5</c:v>
                </c:pt>
                <c:pt idx="19">
                  <c:v>5.4717021719899105E-5</c:v>
                </c:pt>
                <c:pt idx="20">
                  <c:v>6.6915112882441261E-5</c:v>
                </c:pt>
                <c:pt idx="21">
                  <c:v>8.1628204383119409E-5</c:v>
                </c:pt>
                <c:pt idx="22">
                  <c:v>9.9327735696384407E-5</c:v>
                </c:pt>
                <c:pt idx="23">
                  <c:v>1.2056329011299437E-4</c:v>
                </c:pt>
                <c:pt idx="24">
                  <c:v>1.4597346289572729E-4</c:v>
                </c:pt>
                <c:pt idx="25">
                  <c:v>1.7629784118371942E-4</c:v>
                </c:pt>
                <c:pt idx="26">
                  <c:v>2.1239013527537195E-4</c:v>
                </c:pt>
                <c:pt idx="27">
                  <c:v>2.5523248717208825E-4</c:v>
                </c:pt>
                <c:pt idx="28">
                  <c:v>3.0595096505688053E-4</c:v>
                </c:pt>
                <c:pt idx="29">
                  <c:v>3.6583223141514862E-4</c:v>
                </c:pt>
                <c:pt idx="30">
                  <c:v>4.363413475228727E-4</c:v>
                </c:pt>
                <c:pt idx="31">
                  <c:v>5.191406478306965E-4</c:v>
                </c:pt>
                <c:pt idx="32">
                  <c:v>6.1610958423649956E-4</c:v>
                </c:pt>
                <c:pt idx="33">
                  <c:v>7.2936540233336069E-4</c:v>
                </c:pt>
                <c:pt idx="34">
                  <c:v>8.6128446952682533E-4</c:v>
                </c:pt>
                <c:pt idx="35">
                  <c:v>1.0145240286498678E-3</c:v>
                </c:pt>
                <c:pt idx="36">
                  <c:v>1.1920441007324022E-3</c:v>
                </c:pt>
                <c:pt idx="37">
                  <c:v>1.3971292074397026E-3</c:v>
                </c:pt>
                <c:pt idx="38">
                  <c:v>1.6334095280999346E-3</c:v>
                </c:pt>
                <c:pt idx="39">
                  <c:v>1.9048810491108731E-3</c:v>
                </c:pt>
                <c:pt idx="40">
                  <c:v>2.2159242059689721E-3</c:v>
                </c:pt>
                <c:pt idx="41">
                  <c:v>2.5713204615269328E-3</c:v>
                </c:pt>
                <c:pt idx="42">
                  <c:v>2.9762662098878848E-3</c:v>
                </c:pt>
                <c:pt idx="43">
                  <c:v>3.4363833453068915E-3</c:v>
                </c:pt>
                <c:pt idx="44">
                  <c:v>3.9577257914898715E-3</c:v>
                </c:pt>
                <c:pt idx="45">
                  <c:v>4.5467812507953998E-3</c:v>
                </c:pt>
                <c:pt idx="46">
                  <c:v>5.2104674072111588E-3</c:v>
                </c:pt>
                <c:pt idx="47">
                  <c:v>5.9561218038024309E-3</c:v>
                </c:pt>
                <c:pt idx="48">
                  <c:v>6.7914846168426355E-3</c:v>
                </c:pt>
                <c:pt idx="49">
                  <c:v>7.7246735671973894E-3</c:v>
                </c:pt>
                <c:pt idx="50">
                  <c:v>8.7641502467840429E-3</c:v>
                </c:pt>
                <c:pt idx="51">
                  <c:v>9.9186771958974223E-3</c:v>
                </c:pt>
                <c:pt idx="52">
                  <c:v>1.1197265147421177E-2</c:v>
                </c:pt>
                <c:pt idx="53">
                  <c:v>1.2609109957596907E-2</c:v>
                </c:pt>
                <c:pt idx="54">
                  <c:v>1.4163518870800258E-2</c:v>
                </c:pt>
                <c:pt idx="55">
                  <c:v>1.5869825917833341E-2</c:v>
                </c:pt>
                <c:pt idx="56">
                  <c:v>1.7737296423115334E-2</c:v>
                </c:pt>
                <c:pt idx="57">
                  <c:v>1.977502079468468E-2</c:v>
                </c:pt>
                <c:pt idx="58">
                  <c:v>2.1991797990213148E-2</c:v>
                </c:pt>
                <c:pt idx="59">
                  <c:v>2.4396009289590875E-2</c:v>
                </c:pt>
                <c:pt idx="60">
                  <c:v>2.6995483256593476E-2</c:v>
                </c:pt>
                <c:pt idx="61">
                  <c:v>2.9797353034407455E-2</c:v>
                </c:pt>
                <c:pt idx="62">
                  <c:v>3.280790738733768E-2</c:v>
                </c:pt>
                <c:pt idx="63">
                  <c:v>3.6032437168108333E-2</c:v>
                </c:pt>
                <c:pt idx="64">
                  <c:v>3.9475079150446367E-2</c:v>
                </c:pt>
                <c:pt idx="65">
                  <c:v>4.3138659413255002E-2</c:v>
                </c:pt>
                <c:pt idx="66">
                  <c:v>4.7024538688442669E-2</c:v>
                </c:pt>
                <c:pt idx="67">
                  <c:v>5.1132462281988172E-2</c:v>
                </c:pt>
                <c:pt idx="68">
                  <c:v>5.5460417339726883E-2</c:v>
                </c:pt>
                <c:pt idx="69">
                  <c:v>6.000450034849187E-2</c:v>
                </c:pt>
                <c:pt idx="70">
                  <c:v>6.47587978329449E-2</c:v>
                </c:pt>
                <c:pt idx="71">
                  <c:v>6.9715283222678628E-2</c:v>
                </c:pt>
                <c:pt idx="72">
                  <c:v>7.4863732817870871E-2</c:v>
                </c:pt>
                <c:pt idx="73">
                  <c:v>8.0191663670958174E-2</c:v>
                </c:pt>
                <c:pt idx="74">
                  <c:v>8.5684296023902026E-2</c:v>
                </c:pt>
                <c:pt idx="75">
                  <c:v>9.1324542694509236E-2</c:v>
                </c:pt>
                <c:pt idx="76">
                  <c:v>9.7093027491604728E-2</c:v>
                </c:pt>
                <c:pt idx="77">
                  <c:v>0.1029681343599856</c:v>
                </c:pt>
                <c:pt idx="78">
                  <c:v>0.10892608851627347</c:v>
                </c:pt>
                <c:pt idx="79">
                  <c:v>0.1149410703421147</c:v>
                </c:pt>
                <c:pt idx="80">
                  <c:v>0.12098536225956986</c:v>
                </c:pt>
                <c:pt idx="81">
                  <c:v>0.12702952823459268</c:v>
                </c:pt>
                <c:pt idx="82">
                  <c:v>0.13304262494937563</c:v>
                </c:pt>
                <c:pt idx="83">
                  <c:v>0.13899244306549646</c:v>
                </c:pt>
                <c:pt idx="84">
                  <c:v>0.14484577638073964</c:v>
                </c:pt>
                <c:pt idx="85">
                  <c:v>0.15056871607740052</c:v>
                </c:pt>
                <c:pt idx="86">
                  <c:v>0.156126966683379</c:v>
                </c:pt>
                <c:pt idx="87">
                  <c:v>0.16148617983395558</c:v>
                </c:pt>
                <c:pt idx="88">
                  <c:v>0.16661230144589834</c:v>
                </c:pt>
                <c:pt idx="89">
                  <c:v>0.17147192750969054</c:v>
                </c:pt>
                <c:pt idx="90">
                  <c:v>0.17603266338214843</c:v>
                </c:pt>
                <c:pt idx="91">
                  <c:v>0.18026348123082273</c:v>
                </c:pt>
                <c:pt idx="92">
                  <c:v>0.18413507015166058</c:v>
                </c:pt>
                <c:pt idx="93">
                  <c:v>0.18762017345846801</c:v>
                </c:pt>
                <c:pt idx="94">
                  <c:v>0.19069390773026121</c:v>
                </c:pt>
                <c:pt idx="95">
                  <c:v>0.1933340584014239</c:v>
                </c:pt>
                <c:pt idx="96">
                  <c:v>0.19552134698772736</c:v>
                </c:pt>
                <c:pt idx="97">
                  <c:v>0.19723966545394403</c:v>
                </c:pt>
                <c:pt idx="98">
                  <c:v>0.1984762737385056</c:v>
                </c:pt>
                <c:pt idx="99">
                  <c:v>0.1992219570473818</c:v>
                </c:pt>
                <c:pt idx="100">
                  <c:v>0.19947114020071635</c:v>
                </c:pt>
                <c:pt idx="101">
                  <c:v>0.19922195704738202</c:v>
                </c:pt>
                <c:pt idx="102">
                  <c:v>0.1984762737385059</c:v>
                </c:pt>
                <c:pt idx="103">
                  <c:v>0.19723966545394445</c:v>
                </c:pt>
                <c:pt idx="104">
                  <c:v>0.19552134698772794</c:v>
                </c:pt>
                <c:pt idx="105">
                  <c:v>0.19333405840142462</c:v>
                </c:pt>
                <c:pt idx="106">
                  <c:v>0.19069390773026207</c:v>
                </c:pt>
                <c:pt idx="107">
                  <c:v>0.18762017345846899</c:v>
                </c:pt>
                <c:pt idx="108">
                  <c:v>0.18413507015166164</c:v>
                </c:pt>
                <c:pt idx="109">
                  <c:v>0.18026348123082397</c:v>
                </c:pt>
                <c:pt idx="110">
                  <c:v>0.17603266338214976</c:v>
                </c:pt>
                <c:pt idx="111">
                  <c:v>0.17147192750969195</c:v>
                </c:pt>
                <c:pt idx="112">
                  <c:v>0.16661230144589984</c:v>
                </c:pt>
                <c:pt idx="113">
                  <c:v>0.16148617983395713</c:v>
                </c:pt>
                <c:pt idx="114">
                  <c:v>0.15612696668338064</c:v>
                </c:pt>
                <c:pt idx="115">
                  <c:v>0.15056871607740221</c:v>
                </c:pt>
                <c:pt idx="116">
                  <c:v>0.14484577638074136</c:v>
                </c:pt>
                <c:pt idx="117">
                  <c:v>0.13899244306549824</c:v>
                </c:pt>
                <c:pt idx="118">
                  <c:v>0.13304262494937741</c:v>
                </c:pt>
                <c:pt idx="119">
                  <c:v>0.12702952823459451</c:v>
                </c:pt>
                <c:pt idx="120">
                  <c:v>0.12098536225957168</c:v>
                </c:pt>
                <c:pt idx="121">
                  <c:v>0.11494107034211651</c:v>
                </c:pt>
                <c:pt idx="122">
                  <c:v>0.10892608851627526</c:v>
                </c:pt>
                <c:pt idx="123">
                  <c:v>0.10296813435998739</c:v>
                </c:pt>
                <c:pt idx="124">
                  <c:v>9.7093027491606476E-2</c:v>
                </c:pt>
                <c:pt idx="125">
                  <c:v>9.1324542694510957E-2</c:v>
                </c:pt>
                <c:pt idx="126">
                  <c:v>8.5684296023903678E-2</c:v>
                </c:pt>
                <c:pt idx="127">
                  <c:v>8.0191663670959798E-2</c:v>
                </c:pt>
                <c:pt idx="128">
                  <c:v>7.4863732817872439E-2</c:v>
                </c:pt>
                <c:pt idx="129">
                  <c:v>6.9715283222680141E-2</c:v>
                </c:pt>
                <c:pt idx="130">
                  <c:v>6.4758797832945872E-2</c:v>
                </c:pt>
                <c:pt idx="131">
                  <c:v>6.0004500348492792E-2</c:v>
                </c:pt>
                <c:pt idx="132">
                  <c:v>5.5460417339727772E-2</c:v>
                </c:pt>
                <c:pt idx="133">
                  <c:v>5.1132462281989019E-2</c:v>
                </c:pt>
                <c:pt idx="134">
                  <c:v>4.7024538688443474E-2</c:v>
                </c:pt>
                <c:pt idx="135">
                  <c:v>4.3138659413255766E-2</c:v>
                </c:pt>
                <c:pt idx="136">
                  <c:v>3.9475079150447075E-2</c:v>
                </c:pt>
                <c:pt idx="137">
                  <c:v>3.6032437168108992E-2</c:v>
                </c:pt>
                <c:pt idx="138">
                  <c:v>3.2807907387338298E-2</c:v>
                </c:pt>
                <c:pt idx="139">
                  <c:v>2.9797353034408038E-2</c:v>
                </c:pt>
                <c:pt idx="140">
                  <c:v>2.6995483256594031E-2</c:v>
                </c:pt>
                <c:pt idx="141">
                  <c:v>2.4396009289593876E-2</c:v>
                </c:pt>
                <c:pt idx="142">
                  <c:v>2.199179799021591E-2</c:v>
                </c:pt>
                <c:pt idx="143">
                  <c:v>1.9775020794687227E-2</c:v>
                </c:pt>
                <c:pt idx="144">
                  <c:v>1.7737296423117672E-2</c:v>
                </c:pt>
                <c:pt idx="145">
                  <c:v>1.5869825917835499E-2</c:v>
                </c:pt>
                <c:pt idx="146">
                  <c:v>1.4163518870802215E-2</c:v>
                </c:pt>
                <c:pt idx="147">
                  <c:v>1.2609109957598681E-2</c:v>
                </c:pt>
                <c:pt idx="148">
                  <c:v>1.1197265147422789E-2</c:v>
                </c:pt>
                <c:pt idx="149">
                  <c:v>9.918677195898876E-3</c:v>
                </c:pt>
                <c:pt idx="150">
                  <c:v>8.7641502467853682E-3</c:v>
                </c:pt>
                <c:pt idx="151">
                  <c:v>7.7246735671985681E-3</c:v>
                </c:pt>
                <c:pt idx="152">
                  <c:v>6.7914846168436937E-3</c:v>
                </c:pt>
                <c:pt idx="153">
                  <c:v>5.9561218038033745E-3</c:v>
                </c:pt>
                <c:pt idx="154">
                  <c:v>5.210467407212001E-3</c:v>
                </c:pt>
                <c:pt idx="155">
                  <c:v>4.5467812507961544E-3</c:v>
                </c:pt>
                <c:pt idx="156">
                  <c:v>3.9577257914905359E-3</c:v>
                </c:pt>
                <c:pt idx="157">
                  <c:v>3.4363833453074769E-3</c:v>
                </c:pt>
                <c:pt idx="158">
                  <c:v>2.9762662098883575E-3</c:v>
                </c:pt>
                <c:pt idx="159">
                  <c:v>2.5713204615273487E-3</c:v>
                </c:pt>
                <c:pt idx="160">
                  <c:v>2.2159242059693381E-3</c:v>
                </c:pt>
                <c:pt idx="161">
                  <c:v>1.9048810491111945E-3</c:v>
                </c:pt>
                <c:pt idx="162">
                  <c:v>1.6334095281002145E-3</c:v>
                </c:pt>
                <c:pt idx="163">
                  <c:v>1.397129207439942E-3</c:v>
                </c:pt>
                <c:pt idx="164">
                  <c:v>1.1920441007326119E-3</c:v>
                </c:pt>
                <c:pt idx="165">
                  <c:v>1.0145240286500497E-3</c:v>
                </c:pt>
                <c:pt idx="166">
                  <c:v>8.612844695269821E-4</c:v>
                </c:pt>
                <c:pt idx="167">
                  <c:v>7.2936540233349534E-4</c:v>
                </c:pt>
                <c:pt idx="168">
                  <c:v>6.1610958423661394E-4</c:v>
                </c:pt>
                <c:pt idx="169">
                  <c:v>5.1914064783079505E-4</c:v>
                </c:pt>
                <c:pt idx="170">
                  <c:v>4.3634134752295678E-4</c:v>
                </c:pt>
                <c:pt idx="171">
                  <c:v>3.6583223141522012E-4</c:v>
                </c:pt>
                <c:pt idx="172">
                  <c:v>3.0595096505694141E-4</c:v>
                </c:pt>
                <c:pt idx="173">
                  <c:v>2.5523248717213926E-4</c:v>
                </c:pt>
                <c:pt idx="174">
                  <c:v>2.1239013527541516E-4</c:v>
                </c:pt>
                <c:pt idx="175">
                  <c:v>1.7629784118375591E-4</c:v>
                </c:pt>
                <c:pt idx="176">
                  <c:v>1.4597346289575776E-4</c:v>
                </c:pt>
                <c:pt idx="177">
                  <c:v>1.2056329011301998E-4</c:v>
                </c:pt>
                <c:pt idx="178">
                  <c:v>9.932773569640559E-5</c:v>
                </c:pt>
                <c:pt idx="179">
                  <c:v>8.1628204383137163E-5</c:v>
                </c:pt>
                <c:pt idx="180">
                  <c:v>6.6915112882456114E-5</c:v>
                </c:pt>
                <c:pt idx="181">
                  <c:v>5.4717021719911356E-5</c:v>
                </c:pt>
                <c:pt idx="182">
                  <c:v>4.4630828588575578E-5</c:v>
                </c:pt>
                <c:pt idx="183">
                  <c:v>3.6312965151133778E-5</c:v>
                </c:pt>
                <c:pt idx="184">
                  <c:v>2.9471533878276053E-5</c:v>
                </c:pt>
                <c:pt idx="185">
                  <c:v>2.3859318270607517E-5</c:v>
                </c:pt>
                <c:pt idx="186">
                  <c:v>1.9267598371047671E-5</c:v>
                </c:pt>
                <c:pt idx="187">
                  <c:v>1.5520703528928498E-5</c:v>
                </c:pt>
                <c:pt idx="188">
                  <c:v>1.2471235645029536E-5</c:v>
                </c:pt>
                <c:pt idx="189">
                  <c:v>9.9958983534636147E-6</c:v>
                </c:pt>
                <c:pt idx="190">
                  <c:v>7.9918705534545262E-6</c:v>
                </c:pt>
                <c:pt idx="191">
                  <c:v>6.3736661909181702E-6</c:v>
                </c:pt>
                <c:pt idx="192">
                  <c:v>5.0704260327445421E-6</c:v>
                </c:pt>
                <c:pt idx="193">
                  <c:v>4.0235912282470904E-6</c:v>
                </c:pt>
                <c:pt idx="194">
                  <c:v>3.1849125894342916E-6</c:v>
                </c:pt>
                <c:pt idx="195">
                  <c:v>2.5147536442968169E-6</c:v>
                </c:pt>
                <c:pt idx="196">
                  <c:v>1.9806495455165128E-6</c:v>
                </c:pt>
                <c:pt idx="197">
                  <c:v>1.5560877895748481E-6</c:v>
                </c:pt>
                <c:pt idx="198">
                  <c:v>1.2194803729469793E-6</c:v>
                </c:pt>
                <c:pt idx="199">
                  <c:v>9.5330045156163905E-7</c:v>
                </c:pt>
                <c:pt idx="200">
                  <c:v>7.433597573673337E-7</c:v>
                </c:pt>
                <c:pt idx="201">
                  <c:v>5.7820595179003643E-7</c:v>
                </c:pt>
                <c:pt idx="202">
                  <c:v>4.486217581192808E-7</c:v>
                </c:pt>
                <c:pt idx="203">
                  <c:v>3.472101176928576E-7</c:v>
                </c:pt>
                <c:pt idx="204">
                  <c:v>2.6805176723495018E-7</c:v>
                </c:pt>
                <c:pt idx="205">
                  <c:v>2.0642354943155381E-7</c:v>
                </c:pt>
                <c:pt idx="206">
                  <c:v>1.5856746083584075E-7</c:v>
                </c:pt>
                <c:pt idx="207">
                  <c:v>1.2150192705405915E-7</c:v>
                </c:pt>
                <c:pt idx="208">
                  <c:v>9.2868092227789895E-8</c:v>
                </c:pt>
                <c:pt idx="209">
                  <c:v>7.080503565082499E-8</c:v>
                </c:pt>
                <c:pt idx="210">
                  <c:v>5.3848800212731111E-8</c:v>
                </c:pt>
                <c:pt idx="211">
                  <c:v>4.0850951892727417E-8</c:v>
                </c:pt>
                <c:pt idx="212">
                  <c:v>3.0913102500837909E-8</c:v>
                </c:pt>
                <c:pt idx="213">
                  <c:v>2.3334433987977957E-8</c:v>
                </c:pt>
                <c:pt idx="214">
                  <c:v>1.7569775474107163E-8</c:v>
                </c:pt>
                <c:pt idx="215">
                  <c:v>1.319621601785662E-8</c:v>
                </c:pt>
                <c:pt idx="216">
                  <c:v>9.8865982031252162E-9</c:v>
                </c:pt>
                <c:pt idx="217">
                  <c:v>7.3885397932421798E-9</c:v>
                </c:pt>
                <c:pt idx="218">
                  <c:v>5.5078818123427978E-9</c:v>
                </c:pt>
                <c:pt idx="219">
                  <c:v>4.0956692017407937E-9</c:v>
                </c:pt>
                <c:pt idx="220">
                  <c:v>3.0379414249125492E-9</c:v>
                </c:pt>
                <c:pt idx="221">
                  <c:v>2.2477509155073015E-9</c:v>
                </c:pt>
                <c:pt idx="222">
                  <c:v>1.6589421217741533E-9</c:v>
                </c:pt>
                <c:pt idx="223">
                  <c:v>1.2213174134039042E-9</c:v>
                </c:pt>
                <c:pt idx="224">
                  <c:v>8.9689195398231692E-10</c:v>
                </c:pt>
                <c:pt idx="225">
                  <c:v>6.5700090907814746E-10</c:v>
                </c:pt>
                <c:pt idx="226">
                  <c:v>4.8007166851576684E-10</c:v>
                </c:pt>
                <c:pt idx="227">
                  <c:v>3.4991329742910079E-10</c:v>
                </c:pt>
                <c:pt idx="228">
                  <c:v>2.5440701408233513E-10</c:v>
                </c:pt>
                <c:pt idx="229">
                  <c:v>1.8450663080628735E-10</c:v>
                </c:pt>
                <c:pt idx="230">
                  <c:v>1.3347783073818576E-10</c:v>
                </c:pt>
                <c:pt idx="231">
                  <c:v>9.63209073968271E-11</c:v>
                </c:pt>
                <c:pt idx="232">
                  <c:v>6.9333999708288518E-11</c:v>
                </c:pt>
                <c:pt idx="233">
                  <c:v>4.9783589527501819E-11</c:v>
                </c:pt>
                <c:pt idx="234">
                  <c:v>3.5656640619992286E-11</c:v>
                </c:pt>
                <c:pt idx="235">
                  <c:v>2.5474689794226929E-11</c:v>
                </c:pt>
                <c:pt idx="236">
                  <c:v>1.8154807508965132E-11</c:v>
                </c:pt>
                <c:pt idx="237">
                  <c:v>1.2905910724997767E-11</c:v>
                </c:pt>
                <c:pt idx="238">
                  <c:v>9.1516610850810751E-12</c:v>
                </c:pt>
                <c:pt idx="239">
                  <c:v>6.4732959691618182E-12</c:v>
                </c:pt>
                <c:pt idx="240">
                  <c:v>4.5673602041838874E-12</c:v>
                </c:pt>
                <c:pt idx="241">
                  <c:v>3.2145436453779537E-12</c:v>
                </c:pt>
                <c:pt idx="242">
                  <c:v>2.2567718386035605E-12</c:v>
                </c:pt>
                <c:pt idx="243">
                  <c:v>1.580411730735099E-12</c:v>
                </c:pt>
                <c:pt idx="244">
                  <c:v>1.1039949815689658E-12</c:v>
                </c:pt>
                <c:pt idx="245">
                  <c:v>7.692689752809163E-13</c:v>
                </c:pt>
                <c:pt idx="246">
                  <c:v>5.3469189357727576E-13</c:v>
                </c:pt>
                <c:pt idx="247">
                  <c:v>3.7071763498535373E-13</c:v>
                </c:pt>
                <c:pt idx="248">
                  <c:v>2.5638768183992877E-13</c:v>
                </c:pt>
                <c:pt idx="249">
                  <c:v>1.7687454238056002E-13</c:v>
                </c:pt>
                <c:pt idx="250">
                  <c:v>1.2171602665149592E-13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A35C-4D15-A18F-1E70C2B46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6771600"/>
        <c:axId val="676768976"/>
      </c:scatterChart>
      <c:valAx>
        <c:axId val="676771600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4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en-US"/>
          </a:p>
        </c:txPr>
        <c:crossAx val="676768976"/>
        <c:crosses val="autoZero"/>
        <c:crossBetween val="midCat"/>
        <c:minorUnit val="2"/>
      </c:valAx>
      <c:valAx>
        <c:axId val="67676897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.00_);[Red]\(#,##0.00\)" sourceLinked="0"/>
        <c:majorTickMark val="none"/>
        <c:minorTickMark val="none"/>
        <c:tickLblPos val="nextTo"/>
        <c:spPr>
          <a:noFill/>
          <a:ln w="9525" cap="flat" cmpd="sng" algn="ctr">
            <a:solidFill>
              <a:srgbClr val="00004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endParaRPr lang="en-US"/>
          </a:p>
        </c:txPr>
        <c:crossAx val="6767716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absSizeAnchor xmlns:cdr="http://schemas.openxmlformats.org/drawingml/2006/chartDrawing">
    <cdr:from>
      <cdr:x>0.58425</cdr:x>
      <cdr:y>0.12452</cdr:y>
    </cdr:from>
    <cdr:ext cx="1858200" cy="1200329"/>
    <cdr:sp macro="" textlink="">
      <cdr:nvSpPr>
        <cdr:cNvPr id="2" name="テキスト ボックス 2"/>
        <cdr:cNvSpPr txBox="1"/>
      </cdr:nvSpPr>
      <cdr:spPr>
        <a:xfrm xmlns:a="http://schemas.openxmlformats.org/drawingml/2006/main">
          <a:off x="2620704" y="507073"/>
          <a:ext cx="1858200" cy="12003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000066"/>
          </a:solidFill>
        </a:ln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広がりを</a:t>
          </a:r>
          <a:r>
            <a: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σ</a:t>
          </a:r>
          <a:r>
            <a: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＝</a:t>
          </a:r>
          <a:r>
            <a:rPr kumimoji="1" lang="en-US" altLang="ja-JP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1</a:t>
          </a:r>
          <a:r>
            <a: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に</a:t>
          </a:r>
          <a:endParaRPr kumimoji="1" lang="en-US" altLang="ja-JP" dirty="0">
            <a:solidFill>
              <a:srgbClr val="00004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  <a:p xmlns:a="http://schemas.openxmlformats.org/drawingml/2006/main">
          <a:r>
            <a:rPr kumimoji="1" lang="ja-JP" altLang="en-US" dirty="0">
              <a:solidFill>
                <a:srgbClr val="00004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なるよう調整</a:t>
          </a:r>
          <a:endParaRPr kumimoji="1" lang="en-US" altLang="ja-JP" dirty="0">
            <a:solidFill>
              <a:srgbClr val="00004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  <a:p xmlns:a="http://schemas.openxmlformats.org/drawingml/2006/main">
          <a:endParaRPr kumimoji="1" lang="en-US" altLang="ja-JP" dirty="0">
            <a:solidFill>
              <a:srgbClr val="00004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  <a:p xmlns:a="http://schemas.openxmlformats.org/drawingml/2006/main">
          <a:endParaRPr kumimoji="1" lang="en-US" altLang="ja-JP" dirty="0">
            <a:solidFill>
              <a:srgbClr val="000046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endParaRPr>
        </a:p>
      </cdr:txBody>
    </cdr:sp>
  </cdr:abs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BE0E0-48B3-4564-945C-B7D4E681417D}" type="datetimeFigureOut">
              <a:rPr kumimoji="1" lang="ja-JP" altLang="en-US" smtClean="0"/>
              <a:t>2018/8/24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62041-74A8-4E02-8D21-8390D1DBF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76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CA062-7536-4533-B390-FD864AA8DE08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6180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7763" y="1233488"/>
            <a:ext cx="4440237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B9F6A7-B478-4A6D-8419-FA467D1F7002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520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B46451-C08E-427D-8851-2B4882A2DD46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821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2251B7-1B56-4CCA-918E-DF82C2F2A69C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956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FA7A06-D880-440F-AB6B-08CDDFF46DA1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799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DAFA1D-E834-4B81-AFD4-3EED844AA6EB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4957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44493-1929-424C-BECA-E6EE2E601E5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350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EFD1FD-51B9-4F70-8E66-B896754B8A93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86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7763" y="1233488"/>
            <a:ext cx="4440237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5D689C-3D77-4A1E-BD57-27FC4680BAF4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5868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C2FCEE-6AD2-41A1-89CB-D6D9F33A8D4C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73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86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764704"/>
            <a:ext cx="2057400" cy="5361459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764704"/>
            <a:ext cx="6019800" cy="536145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910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035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3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118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3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2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3008313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2420888"/>
            <a:ext cx="3008313" cy="3705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205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tile tx="0" ty="0" sx="70000" sy="7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923-67C3-41E9-957C-8E47AB11A63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 descr="logo.pn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0"/>
            <a:ext cx="2473892" cy="71493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正方形/長方形 7"/>
          <p:cNvSpPr/>
          <p:nvPr userDrawn="1"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rgbClr val="3998C8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2627784" y="6381328"/>
            <a:ext cx="38884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Japan Epidemiological Association</a:t>
            </a:r>
            <a:endPara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1541" y="275906"/>
            <a:ext cx="965260" cy="33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8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3399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rgbClr val="002060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4312A1-E717-40D4-B78A-279C19002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基本的な統計</a:t>
            </a:r>
            <a:br>
              <a:rPr kumimoji="1" lang="en-US" altLang="ja-JP" dirty="0"/>
            </a:br>
            <a:r>
              <a:rPr kumimoji="1" lang="ja-JP" altLang="en-US" dirty="0" err="1"/>
              <a:t>ー</a:t>
            </a:r>
            <a:r>
              <a:rPr kumimoji="1" lang="ja-JP" altLang="en-US" dirty="0"/>
              <a:t>データの</a:t>
            </a:r>
            <a:r>
              <a:rPr lang="ja-JP" altLang="en-US" dirty="0"/>
              <a:t>分布とばらつき</a:t>
            </a:r>
            <a:r>
              <a:rPr kumimoji="1" lang="ja-JP" altLang="en-US" dirty="0"/>
              <a:t>ー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CA62CB15-6D12-403C-92C2-9245FD189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000066"/>
                </a:solidFill>
              </a:rPr>
              <a:t>藤田保健衛生大学医学部</a:t>
            </a:r>
            <a:endParaRPr kumimoji="1" lang="en-US" altLang="ja-JP" dirty="0">
              <a:solidFill>
                <a:srgbClr val="000066"/>
              </a:solidFill>
            </a:endParaRPr>
          </a:p>
          <a:p>
            <a:r>
              <a:rPr lang="ja-JP" altLang="en-US" dirty="0">
                <a:solidFill>
                  <a:srgbClr val="000066"/>
                </a:solidFill>
              </a:rPr>
              <a:t>公衆衛生学</a:t>
            </a:r>
            <a:endParaRPr lang="en-US" altLang="ja-JP" dirty="0">
              <a:solidFill>
                <a:srgbClr val="000066"/>
              </a:solidFill>
            </a:endParaRPr>
          </a:p>
          <a:p>
            <a:r>
              <a:rPr kumimoji="1" lang="ja-JP" altLang="en-US" dirty="0">
                <a:solidFill>
                  <a:srgbClr val="000066"/>
                </a:solidFill>
              </a:rPr>
              <a:t>柿崎　真沙子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E905FC2-6982-4E8A-80F8-009595A39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654CDF-85ED-4EFB-A9BD-CD6A4D66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3038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83ABED0D-24ED-485F-BF43-8C5CAEF2B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分　散</a:t>
            </a:r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7288F30E-CB66-4A34-B9B6-EBF09104E457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57200" y="2180524"/>
          <a:ext cx="4038600" cy="413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コンテンツ プレースホルダー 5">
            <a:extLst>
              <a:ext uri="{FF2B5EF4-FFF2-40B4-BE49-F238E27FC236}">
                <a16:creationId xmlns:a16="http://schemas.microsoft.com/office/drawing/2014/main" id="{32371951-4F40-409B-9576-B8474104B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326129"/>
            <a:ext cx="4038600" cy="4137323"/>
          </a:xfrm>
        </p:spPr>
        <p:txBody>
          <a:bodyPr/>
          <a:lstStyle/>
          <a:p>
            <a:r>
              <a:rPr kumimoji="1" lang="ja-JP" altLang="en-US" dirty="0"/>
              <a:t>平均から個々のデータがどのくらい離れているか？</a:t>
            </a:r>
            <a:endParaRPr kumimoji="1" lang="en-US" altLang="ja-JP" dirty="0"/>
          </a:p>
          <a:p>
            <a:r>
              <a:rPr lang="ja-JP" altLang="en-US" dirty="0"/>
              <a:t>「</a:t>
            </a:r>
            <a:r>
              <a:rPr lang="ja-JP" altLang="en-US" b="1" dirty="0"/>
              <a:t>平均からの離れ具合の平均値</a:t>
            </a:r>
            <a:r>
              <a:rPr lang="ja-JP" altLang="en-US" dirty="0"/>
              <a:t>」が分散</a:t>
            </a:r>
            <a:endParaRPr lang="en-US" altLang="ja-JP" dirty="0"/>
          </a:p>
          <a:p>
            <a:r>
              <a:rPr lang="ja-JP" altLang="en-US" dirty="0"/>
              <a:t>偏差平方和を</a:t>
            </a:r>
            <a:r>
              <a:rPr lang="en-US" altLang="ja-JP" dirty="0"/>
              <a:t>n-1</a:t>
            </a:r>
            <a:r>
              <a:rPr lang="ja-JP" altLang="en-US" dirty="0"/>
              <a:t>で割ったもの</a:t>
            </a:r>
          </a:p>
          <a:p>
            <a:endParaRPr kumimoji="1" lang="en-US" altLang="ja-JP" dirty="0"/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4BE94D5A-7A5F-4F91-B36B-1A150121FB7E}"/>
              </a:ext>
            </a:extLst>
          </p:cNvPr>
          <p:cNvCxnSpPr/>
          <p:nvPr/>
        </p:nvCxnSpPr>
        <p:spPr>
          <a:xfrm>
            <a:off x="2477386" y="3370521"/>
            <a:ext cx="382772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2D5C3320-0A69-4C81-BB9A-927376A99D34}"/>
              </a:ext>
            </a:extLst>
          </p:cNvPr>
          <p:cNvCxnSpPr>
            <a:cxnSpLocks/>
          </p:cNvCxnSpPr>
          <p:nvPr/>
        </p:nvCxnSpPr>
        <p:spPr>
          <a:xfrm>
            <a:off x="2477386" y="4394791"/>
            <a:ext cx="499730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A8E87FED-7A53-4058-A1A3-1C7F350E9F08}"/>
              </a:ext>
            </a:extLst>
          </p:cNvPr>
          <p:cNvCxnSpPr>
            <a:cxnSpLocks/>
          </p:cNvCxnSpPr>
          <p:nvPr/>
        </p:nvCxnSpPr>
        <p:spPr>
          <a:xfrm>
            <a:off x="2477386" y="3951767"/>
            <a:ext cx="669851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427691D9-437A-4022-A622-6651ADB6B372}"/>
              </a:ext>
            </a:extLst>
          </p:cNvPr>
          <p:cNvCxnSpPr>
            <a:cxnSpLocks/>
          </p:cNvCxnSpPr>
          <p:nvPr/>
        </p:nvCxnSpPr>
        <p:spPr>
          <a:xfrm>
            <a:off x="2477386" y="5865628"/>
            <a:ext cx="903767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DA886C74-F362-424A-A722-9D8C428F9F0A}"/>
              </a:ext>
            </a:extLst>
          </p:cNvPr>
          <p:cNvCxnSpPr>
            <a:cxnSpLocks/>
          </p:cNvCxnSpPr>
          <p:nvPr/>
        </p:nvCxnSpPr>
        <p:spPr>
          <a:xfrm>
            <a:off x="2477386" y="5589181"/>
            <a:ext cx="1116419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0BD48C2-F2B4-402B-9CD3-06348BC662B5}"/>
              </a:ext>
            </a:extLst>
          </p:cNvPr>
          <p:cNvCxnSpPr>
            <a:cxnSpLocks/>
          </p:cNvCxnSpPr>
          <p:nvPr/>
        </p:nvCxnSpPr>
        <p:spPr>
          <a:xfrm>
            <a:off x="2477386" y="5752213"/>
            <a:ext cx="1382233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20486F81-9541-4999-9635-850BE18DC185}"/>
              </a:ext>
            </a:extLst>
          </p:cNvPr>
          <p:cNvCxnSpPr>
            <a:cxnSpLocks/>
          </p:cNvCxnSpPr>
          <p:nvPr/>
        </p:nvCxnSpPr>
        <p:spPr>
          <a:xfrm>
            <a:off x="2491563" y="6074734"/>
            <a:ext cx="1559442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D4D800E6-124C-4356-AACD-365ACAF7610D}"/>
              </a:ext>
            </a:extLst>
          </p:cNvPr>
          <p:cNvCxnSpPr>
            <a:cxnSpLocks/>
          </p:cNvCxnSpPr>
          <p:nvPr/>
        </p:nvCxnSpPr>
        <p:spPr>
          <a:xfrm rot="10800000">
            <a:off x="2108791" y="3620386"/>
            <a:ext cx="382772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6128BAD-D715-4969-A1DD-BC9EEA104001}"/>
              </a:ext>
            </a:extLst>
          </p:cNvPr>
          <p:cNvCxnSpPr>
            <a:cxnSpLocks/>
          </p:cNvCxnSpPr>
          <p:nvPr/>
        </p:nvCxnSpPr>
        <p:spPr>
          <a:xfrm rot="10800000">
            <a:off x="1991833" y="4579088"/>
            <a:ext cx="499730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6091CA15-0288-43C9-B68B-F579C749E9B8}"/>
              </a:ext>
            </a:extLst>
          </p:cNvPr>
          <p:cNvCxnSpPr>
            <a:cxnSpLocks/>
          </p:cNvCxnSpPr>
          <p:nvPr/>
        </p:nvCxnSpPr>
        <p:spPr>
          <a:xfrm rot="10800000">
            <a:off x="1773864" y="4146697"/>
            <a:ext cx="669851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B50D6D7-AAF9-486C-B133-8F7857552136}"/>
              </a:ext>
            </a:extLst>
          </p:cNvPr>
          <p:cNvCxnSpPr>
            <a:cxnSpLocks/>
          </p:cNvCxnSpPr>
          <p:nvPr/>
        </p:nvCxnSpPr>
        <p:spPr>
          <a:xfrm rot="10800000">
            <a:off x="1561212" y="5865628"/>
            <a:ext cx="903767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1432EEF-2610-46D4-BA90-11EC067E1289}"/>
              </a:ext>
            </a:extLst>
          </p:cNvPr>
          <p:cNvCxnSpPr>
            <a:cxnSpLocks/>
          </p:cNvCxnSpPr>
          <p:nvPr/>
        </p:nvCxnSpPr>
        <p:spPr>
          <a:xfrm rot="10800000">
            <a:off x="1327296" y="5284381"/>
            <a:ext cx="1116419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735ABDFE-3731-4668-8D77-E1703C19E8ED}"/>
              </a:ext>
            </a:extLst>
          </p:cNvPr>
          <p:cNvCxnSpPr>
            <a:cxnSpLocks/>
          </p:cNvCxnSpPr>
          <p:nvPr/>
        </p:nvCxnSpPr>
        <p:spPr>
          <a:xfrm rot="10800000">
            <a:off x="1082746" y="5670696"/>
            <a:ext cx="1382233" cy="0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8CE5DB31-E133-442E-AE78-C59E94DCF2E6}"/>
              </a:ext>
            </a:extLst>
          </p:cNvPr>
          <p:cNvCxnSpPr>
            <a:cxnSpLocks/>
          </p:cNvCxnSpPr>
          <p:nvPr/>
        </p:nvCxnSpPr>
        <p:spPr>
          <a:xfrm flipH="1">
            <a:off x="669851" y="6049923"/>
            <a:ext cx="1773864" cy="24811"/>
          </a:xfrm>
          <a:prstGeom prst="straightConnector1">
            <a:avLst/>
          </a:prstGeom>
          <a:ln w="381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A4C68A9-DEF0-4D71-8A86-628C704CCF58}"/>
              </a:ext>
            </a:extLst>
          </p:cNvPr>
          <p:cNvCxnSpPr>
            <a:cxnSpLocks/>
          </p:cNvCxnSpPr>
          <p:nvPr/>
        </p:nvCxnSpPr>
        <p:spPr>
          <a:xfrm>
            <a:off x="2477386" y="2041450"/>
            <a:ext cx="0" cy="4151553"/>
          </a:xfrm>
          <a:prstGeom prst="line">
            <a:avLst/>
          </a:prstGeom>
          <a:ln w="6032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EE73397-686C-4107-86E3-3D3E7A82787E}"/>
              </a:ext>
            </a:extLst>
          </p:cNvPr>
          <p:cNvSpPr txBox="1"/>
          <p:nvPr/>
        </p:nvSpPr>
        <p:spPr>
          <a:xfrm>
            <a:off x="2037918" y="167211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平均値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055120-6C4A-4833-9067-1B40A405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E126C3-7FFD-4CF9-B980-ED7EB379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</p:spTree>
    <p:extLst>
      <p:ext uri="{BB962C8B-B14F-4D97-AF65-F5344CB8AC3E}">
        <p14:creationId xmlns:p14="http://schemas.microsoft.com/office/powerpoint/2010/main" val="2613053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FF0684"/>
                </a:solidFill>
              </a:rPr>
              <a:t>標準偏差</a:t>
            </a:r>
          </a:p>
        </p:txBody>
      </p:sp>
      <p:sp>
        <p:nvSpPr>
          <p:cNvPr id="286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分散の平方根</a:t>
            </a:r>
            <a:endParaRPr lang="en-US" altLang="ja-JP" b="1" dirty="0"/>
          </a:p>
          <a:p>
            <a:pPr eaLnBrk="1" hangingPunct="1"/>
            <a:r>
              <a:rPr lang="ja-JP" altLang="en-US" dirty="0"/>
              <a:t>標準偏差はデータそのものの分布の広がり幅 </a:t>
            </a:r>
            <a:r>
              <a:rPr lang="en-US" altLang="ja-JP" dirty="0"/>
              <a:t>(</a:t>
            </a:r>
            <a:r>
              <a:rPr lang="ja-JP" altLang="en-US" dirty="0"/>
              <a:t>ばらつき</a:t>
            </a:r>
            <a:r>
              <a:rPr lang="en-US" altLang="ja-JP" dirty="0"/>
              <a:t>) </a:t>
            </a:r>
            <a:r>
              <a:rPr lang="ja-JP" altLang="en-US" dirty="0"/>
              <a:t>をみる尺度</a:t>
            </a:r>
            <a:endParaRPr lang="en-US" altLang="ja-JP" dirty="0"/>
          </a:p>
          <a:p>
            <a:pPr lvl="1"/>
            <a:r>
              <a:rPr lang="ja-JP" altLang="en-US" dirty="0"/>
              <a:t>散らばり具合を見る</a:t>
            </a:r>
            <a:endParaRPr lang="en-US" altLang="ja-JP" dirty="0"/>
          </a:p>
          <a:p>
            <a:pPr eaLnBrk="1" hangingPunct="1"/>
            <a:r>
              <a:rPr lang="ja-JP" altLang="en-US" dirty="0"/>
              <a:t>平均値と標準偏差：この</a:t>
            </a:r>
            <a:r>
              <a:rPr lang="en-US" altLang="ja-JP" dirty="0"/>
              <a:t>2</a:t>
            </a:r>
            <a:r>
              <a:rPr lang="ja-JP" altLang="en-US" dirty="0"/>
              <a:t>つがわかれば、データの分布</a:t>
            </a:r>
            <a:r>
              <a:rPr lang="en-US" altLang="ja-JP" dirty="0"/>
              <a:t> </a:t>
            </a:r>
            <a:r>
              <a:rPr lang="ja-JP" altLang="en-US" dirty="0"/>
              <a:t>がある程度明らかに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94A54CF-22FE-4F41-A457-00FF66C7DA10}" type="slidenum">
              <a:rPr lang="ja-JP" altLang="en-US">
                <a:solidFill>
                  <a:srgbClr val="898989"/>
                </a:solidFill>
              </a:rPr>
              <a:pPr eaLnBrk="1" hangingPunct="1"/>
              <a:t>11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6519E1-5D0F-4745-BA59-580155667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2696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FF0684"/>
                </a:solidFill>
              </a:rPr>
              <a:t>標準誤差</a:t>
            </a:r>
          </a:p>
        </p:txBody>
      </p:sp>
      <p:sp>
        <p:nvSpPr>
          <p:cNvPr id="29699" name="コンテンツ プレースホルダ 17"/>
          <p:cNvSpPr>
            <a:spLocks noGrp="1"/>
          </p:cNvSpPr>
          <p:nvPr>
            <p:ph idx="1"/>
          </p:nvPr>
        </p:nvSpPr>
        <p:spPr>
          <a:xfrm>
            <a:off x="250826" y="1774829"/>
            <a:ext cx="8713788" cy="4822825"/>
          </a:xfrm>
        </p:spPr>
        <p:txBody>
          <a:bodyPr>
            <a:normAutofit/>
          </a:bodyPr>
          <a:lstStyle/>
          <a:p>
            <a:r>
              <a:rPr lang="ja-JP" altLang="en-US" b="1" dirty="0"/>
              <a:t>真の平均値と標本の平均値のズレ</a:t>
            </a:r>
            <a:r>
              <a:rPr lang="ja-JP" altLang="en-US" dirty="0"/>
              <a:t>が標準誤差</a:t>
            </a:r>
            <a:endParaRPr lang="en-US" altLang="ja-JP" dirty="0"/>
          </a:p>
          <a:p>
            <a:r>
              <a:rPr lang="ja-JP" altLang="en-US" dirty="0"/>
              <a:t>標準誤差の値が大きいほど推定精度が低い</a:t>
            </a:r>
            <a:endParaRPr lang="en-US" altLang="ja-JP" dirty="0"/>
          </a:p>
          <a:p>
            <a:pPr eaLnBrk="1" hangingPunct="1"/>
            <a:endParaRPr lang="en-US" altLang="ja-JP" dirty="0"/>
          </a:p>
          <a:p>
            <a:pPr eaLnBrk="1" hangingPunct="1"/>
            <a:r>
              <a:rPr lang="ja-JP" altLang="en-US" dirty="0"/>
              <a:t>日本人全員の平均身長を知りたい！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真の平均値</a:t>
            </a:r>
            <a:endParaRPr lang="en-US" altLang="ja-JP" dirty="0"/>
          </a:p>
          <a:p>
            <a:pPr eaLnBrk="1" hangingPunct="1"/>
            <a:r>
              <a:rPr lang="ja-JP" altLang="en-US" dirty="0"/>
              <a:t>電話帳からランダムに</a:t>
            </a:r>
            <a:r>
              <a:rPr lang="en-US" altLang="ja-JP" dirty="0"/>
              <a:t>100</a:t>
            </a:r>
            <a:r>
              <a:rPr lang="ja-JP" altLang="en-US" dirty="0"/>
              <a:t>名選択</a:t>
            </a:r>
            <a:endParaRPr lang="en-US" altLang="ja-JP" dirty="0"/>
          </a:p>
          <a:p>
            <a:pPr lvl="1" eaLnBrk="1" hangingPunct="1"/>
            <a:r>
              <a:rPr lang="ja-JP" altLang="en-US" dirty="0"/>
              <a:t>標本の平均値</a:t>
            </a:r>
            <a:endParaRPr lang="en-US" altLang="ja-JP" dirty="0"/>
          </a:p>
          <a:p>
            <a:pPr eaLnBrk="1" hangingPunct="1"/>
            <a:endParaRPr lang="en-US" altLang="ja-JP" dirty="0"/>
          </a:p>
        </p:txBody>
      </p:sp>
      <p:sp>
        <p:nvSpPr>
          <p:cNvPr id="23" name="左カーブ矢印 22"/>
          <p:cNvSpPr/>
          <p:nvPr/>
        </p:nvSpPr>
        <p:spPr>
          <a:xfrm>
            <a:off x="7246719" y="3732357"/>
            <a:ext cx="576263" cy="1584325"/>
          </a:xfrm>
          <a:prstGeom prst="curvedLeftArrow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9701" name="テキスト ボックス 23"/>
          <p:cNvSpPr txBox="1">
            <a:spLocks noChangeArrowheads="1"/>
          </p:cNvSpPr>
          <p:nvPr/>
        </p:nvSpPr>
        <p:spPr bwMode="auto">
          <a:xfrm>
            <a:off x="7822982" y="4339853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ズレ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4111-FD0B-44E2-B879-5316665D47FD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12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C3605FF-14E4-43FC-AF8B-0C4A54EC9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7505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>
                <a:solidFill>
                  <a:srgbClr val="FF0684"/>
                </a:solidFill>
              </a:rPr>
              <a:t>例）チーム</a:t>
            </a:r>
            <a:r>
              <a:rPr lang="en-US" altLang="ja-JP" dirty="0">
                <a:solidFill>
                  <a:srgbClr val="FF0684"/>
                </a:solidFill>
              </a:rPr>
              <a:t>A</a:t>
            </a:r>
            <a:r>
              <a:rPr lang="ja-JP" altLang="en-US" dirty="0">
                <a:solidFill>
                  <a:srgbClr val="FF0684"/>
                </a:solidFill>
              </a:rPr>
              <a:t>とチーム</a:t>
            </a:r>
            <a:r>
              <a:rPr lang="en-US" altLang="ja-JP" dirty="0">
                <a:solidFill>
                  <a:srgbClr val="FF0684"/>
                </a:solidFill>
              </a:rPr>
              <a:t>B</a:t>
            </a:r>
            <a:r>
              <a:rPr lang="ja-JP" altLang="en-US" dirty="0">
                <a:solidFill>
                  <a:srgbClr val="FF0684"/>
                </a:solidFill>
              </a:rPr>
              <a:t>の年齢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3030972"/>
              </p:ext>
            </p:extLst>
          </p:nvPr>
        </p:nvGraphicFramePr>
        <p:xfrm>
          <a:off x="3032272" y="1738180"/>
          <a:ext cx="3079456" cy="4638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9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7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T="45707" marB="45707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55854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426050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339337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7963042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9169495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52746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757640"/>
                  </a:ext>
                </a:extLst>
              </a:tr>
              <a:tr h="13313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</a:t>
                      </a:r>
                      <a:endParaRPr lang="en-US" altLang="ja-JP" sz="18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5454717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8CC8C3A7-85B8-4CE2-ABF0-BB234EF0D687}" type="slidenum">
              <a:rPr lang="ja-JP" altLang="en-US">
                <a:solidFill>
                  <a:srgbClr val="898989"/>
                </a:solidFill>
              </a:rPr>
              <a:pPr eaLnBrk="1" hangingPunct="1"/>
              <a:t>13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6E7DC7-F5BE-4413-88D4-8977A670365A}"/>
              </a:ext>
            </a:extLst>
          </p:cNvPr>
          <p:cNvSpPr txBox="1"/>
          <p:nvPr/>
        </p:nvSpPr>
        <p:spPr>
          <a:xfrm>
            <a:off x="6372200" y="638457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架空のデータです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7F623B-3916-4E42-A910-0806A2912D2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45350CE-B5CC-4DC1-B32A-ED6CBAB9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</p:spTree>
    <p:extLst>
      <p:ext uri="{BB962C8B-B14F-4D97-AF65-F5344CB8AC3E}">
        <p14:creationId xmlns:p14="http://schemas.microsoft.com/office/powerpoint/2010/main" val="3814509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では計算してみよう！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156562"/>
              </p:ext>
            </p:extLst>
          </p:nvPr>
        </p:nvGraphicFramePr>
        <p:xfrm>
          <a:off x="163876" y="1976081"/>
          <a:ext cx="8816247" cy="4012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3230">
                  <a:extLst>
                    <a:ext uri="{9D8B030D-6E8A-4147-A177-3AD203B41FA5}">
                      <a16:colId xmlns:a16="http://schemas.microsoft.com/office/drawing/2014/main" val="712280513"/>
                    </a:ext>
                  </a:extLst>
                </a:gridCol>
                <a:gridCol w="2635485">
                  <a:extLst>
                    <a:ext uri="{9D8B030D-6E8A-4147-A177-3AD203B41FA5}">
                      <a16:colId xmlns:a16="http://schemas.microsoft.com/office/drawing/2014/main" val="2141200811"/>
                    </a:ext>
                  </a:extLst>
                </a:gridCol>
                <a:gridCol w="2233766">
                  <a:extLst>
                    <a:ext uri="{9D8B030D-6E8A-4147-A177-3AD203B41FA5}">
                      <a16:colId xmlns:a16="http://schemas.microsoft.com/office/drawing/2014/main" val="75918322"/>
                    </a:ext>
                  </a:extLst>
                </a:gridCol>
                <a:gridCol w="2233766">
                  <a:extLst>
                    <a:ext uri="{9D8B030D-6E8A-4147-A177-3AD203B41FA5}">
                      <a16:colId xmlns:a16="http://schemas.microsoft.com/office/drawing/2014/main" val="1866030587"/>
                    </a:ext>
                  </a:extLst>
                </a:gridCol>
              </a:tblGrid>
              <a:tr h="369445">
                <a:tc>
                  <a:txBody>
                    <a:bodyPr/>
                    <a:lstStyle/>
                    <a:p>
                      <a:pPr algn="ctr"/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4225553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平均年齢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すべて足して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で割る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2289212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sym typeface="Wingdings" pitchFamily="2" charset="2"/>
                        </a:rPr>
                        <a:t>偏差平方和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データ－平均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 </a:t>
                      </a:r>
                      <a:r>
                        <a:rPr kumimoji="1" lang="en-US" altLang="ja-JP" sz="1900" b="0" i="0" baseline="300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を全てのデータで合計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4681300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sym typeface="Wingdings" pitchFamily="2" charset="2"/>
                        </a:rPr>
                        <a:t>（不偏）分散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偏差平方和を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n-1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で割ったもの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1707863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sym typeface="Wingdings" pitchFamily="2" charset="2"/>
                        </a:rPr>
                        <a:t>標準偏差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分散の平方根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6741645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sym typeface="Wingdings" pitchFamily="2" charset="2"/>
                        </a:rPr>
                        <a:t>標準誤差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標準偏差を√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でわる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2154196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4111-FD0B-44E2-B879-5316665D47FD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14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D06BCF-D0CE-470D-95DC-FD50F9328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7691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では計算してみよう！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9024374"/>
              </p:ext>
            </p:extLst>
          </p:nvPr>
        </p:nvGraphicFramePr>
        <p:xfrm>
          <a:off x="163876" y="1976081"/>
          <a:ext cx="8816247" cy="4012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3230">
                  <a:extLst>
                    <a:ext uri="{9D8B030D-6E8A-4147-A177-3AD203B41FA5}">
                      <a16:colId xmlns:a16="http://schemas.microsoft.com/office/drawing/2014/main" val="712280513"/>
                    </a:ext>
                  </a:extLst>
                </a:gridCol>
                <a:gridCol w="2635485">
                  <a:extLst>
                    <a:ext uri="{9D8B030D-6E8A-4147-A177-3AD203B41FA5}">
                      <a16:colId xmlns:a16="http://schemas.microsoft.com/office/drawing/2014/main" val="2141200811"/>
                    </a:ext>
                  </a:extLst>
                </a:gridCol>
                <a:gridCol w="2233766">
                  <a:extLst>
                    <a:ext uri="{9D8B030D-6E8A-4147-A177-3AD203B41FA5}">
                      <a16:colId xmlns:a16="http://schemas.microsoft.com/office/drawing/2014/main" val="75918322"/>
                    </a:ext>
                  </a:extLst>
                </a:gridCol>
                <a:gridCol w="2233766">
                  <a:extLst>
                    <a:ext uri="{9D8B030D-6E8A-4147-A177-3AD203B41FA5}">
                      <a16:colId xmlns:a16="http://schemas.microsoft.com/office/drawing/2014/main" val="1866030587"/>
                    </a:ext>
                  </a:extLst>
                </a:gridCol>
              </a:tblGrid>
              <a:tr h="369445">
                <a:tc>
                  <a:txBody>
                    <a:bodyPr/>
                    <a:lstStyle/>
                    <a:p>
                      <a:pPr algn="ctr"/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チーム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B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4225553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平均年齢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すべて足して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で割る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344/15 =22.93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372/15=24.80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2289212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sym typeface="Wingdings" pitchFamily="2" charset="2"/>
                        </a:rPr>
                        <a:t>偏差平方和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データ－平均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 </a:t>
                      </a:r>
                      <a:r>
                        <a:rPr kumimoji="1" lang="en-US" altLang="ja-JP" sz="1900" b="0" i="0" baseline="300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を全てのデータで合計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(20-22.93)</a:t>
                      </a:r>
                      <a:r>
                        <a:rPr kumimoji="1" lang="en-US" altLang="ja-JP" sz="1400" b="0" i="0" baseline="300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+</a:t>
                      </a:r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・・・・</a:t>
                      </a:r>
                    </a:p>
                    <a:p>
                      <a:pPr algn="l"/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</a:t>
                      </a:r>
                      <a:r>
                        <a:rPr kumimoji="1" lang="en-US" altLang="ja-JP" sz="1400" b="0" i="0" strike="noStrike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174.933…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(24-24)</a:t>
                      </a:r>
                      <a:r>
                        <a:rPr kumimoji="1" lang="en-US" altLang="ja-JP" sz="1400" b="0" i="0" baseline="3000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+</a:t>
                      </a:r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・・・・</a:t>
                      </a:r>
                      <a:endParaRPr kumimoji="1" lang="en-US" altLang="ja-JP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=74.4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4681300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sym typeface="Wingdings" pitchFamily="2" charset="2"/>
                        </a:rPr>
                        <a:t>（不偏）分散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偏差平方和を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n-1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で割ったもの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0" i="0" strike="noStrike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174.933/14</a:t>
                      </a:r>
                      <a:r>
                        <a:rPr kumimoji="1" lang="ja-JP" altLang="en-US" sz="1400" b="0" i="0" strike="noStrike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</a:t>
                      </a:r>
                      <a:r>
                        <a:rPr kumimoji="1" lang="en-US" altLang="ja-JP" sz="1400" b="0" i="0" strike="noStrike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12.495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74.4/14</a:t>
                      </a:r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5.314</a:t>
                      </a:r>
                      <a:endParaRPr kumimoji="1" lang="ja-JP" altLang="en-US" sz="14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1707863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sym typeface="Wingdings" pitchFamily="2" charset="2"/>
                        </a:rPr>
                        <a:t>標準偏差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分散の平方根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√</a:t>
                      </a:r>
                      <a:r>
                        <a:rPr kumimoji="1" lang="en-US" altLang="ja-JP" sz="1400" b="0" i="0" strike="noStrike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12.495</a:t>
                      </a:r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・・＝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3.535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√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5.31</a:t>
                      </a:r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・・＝</a:t>
                      </a:r>
                      <a:r>
                        <a:rPr kumimoji="1" lang="en-US" altLang="ja-JP" sz="1400" b="0" i="0" strike="noStrike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2.305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6741645"/>
                  </a:ext>
                </a:extLst>
              </a:tr>
              <a:tr h="726249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  <a:sym typeface="Wingdings" pitchFamily="2" charset="2"/>
                        </a:rPr>
                        <a:t>標準誤差</a:t>
                      </a:r>
                      <a:endParaRPr kumimoji="1" lang="ja-JP" altLang="en-US" sz="1900" b="0" i="0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標準偏差を√</a:t>
                      </a:r>
                      <a:r>
                        <a:rPr kumimoji="1" lang="en-US" altLang="ja-JP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n</a:t>
                      </a:r>
                      <a:r>
                        <a:rPr kumimoji="1" lang="ja-JP" altLang="en-US" sz="19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でわる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√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3.534/</a:t>
                      </a:r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√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0.9127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√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2.227/</a:t>
                      </a:r>
                      <a:r>
                        <a:rPr kumimoji="1" lang="ja-JP" altLang="en-US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√</a:t>
                      </a:r>
                      <a:r>
                        <a:rPr kumimoji="1" lang="en-US" altLang="ja-JP" sz="1400" b="0" i="0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r>
                        <a:rPr lang="ja-JP" altLang="en-US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＝</a:t>
                      </a:r>
                      <a:r>
                        <a:rPr lang="en-US" altLang="ja-JP" sz="1400" b="0" i="0" u="none" strike="noStrike" dirty="0">
                          <a:solidFill>
                            <a:srgbClr val="000066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0.5952</a:t>
                      </a:r>
                      <a:endParaRPr lang="en-US" altLang="ja-JP" sz="1400" b="0" i="0" u="none" strike="sngStrike" dirty="0">
                        <a:solidFill>
                          <a:srgbClr val="000066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2154196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4111-FD0B-44E2-B879-5316665D47FD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15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1544A8-2241-42EB-B06B-645A0423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4592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8" name="Freeform 48"/>
          <p:cNvSpPr>
            <a:spLocks/>
          </p:cNvSpPr>
          <p:nvPr/>
        </p:nvSpPr>
        <p:spPr bwMode="auto">
          <a:xfrm>
            <a:off x="1729469" y="4848338"/>
            <a:ext cx="720725" cy="1494901"/>
          </a:xfrm>
          <a:custGeom>
            <a:avLst/>
            <a:gdLst>
              <a:gd name="T0" fmla="*/ 0 w 2722"/>
              <a:gd name="T1" fmla="*/ 16 h 1934"/>
              <a:gd name="T2" fmla="*/ 0 w 2722"/>
              <a:gd name="T3" fmla="*/ 14 h 1934"/>
              <a:gd name="T4" fmla="*/ 0 w 2722"/>
              <a:gd name="T5" fmla="*/ 9 h 1934"/>
              <a:gd name="T6" fmla="*/ 0 w 2722"/>
              <a:gd name="T7" fmla="*/ 1 h 1934"/>
              <a:gd name="T8" fmla="*/ 0 w 2722"/>
              <a:gd name="T9" fmla="*/ 5 h 1934"/>
              <a:gd name="T10" fmla="*/ 0 w 2722"/>
              <a:gd name="T11" fmla="*/ 9 h 1934"/>
              <a:gd name="T12" fmla="*/ 0 w 2722"/>
              <a:gd name="T13" fmla="*/ 12 h 1934"/>
              <a:gd name="T14" fmla="*/ 0 w 2722"/>
              <a:gd name="T15" fmla="*/ 15 h 1934"/>
              <a:gd name="T16" fmla="*/ 0 w 2722"/>
              <a:gd name="T17" fmla="*/ 16 h 19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22"/>
              <a:gd name="T28" fmla="*/ 0 h 1934"/>
              <a:gd name="T29" fmla="*/ 2722 w 2722"/>
              <a:gd name="T30" fmla="*/ 1934 h 19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22" h="1934">
                <a:moveTo>
                  <a:pt x="0" y="1934"/>
                </a:moveTo>
                <a:cubicBezTo>
                  <a:pt x="151" y="1896"/>
                  <a:pt x="303" y="1859"/>
                  <a:pt x="454" y="1708"/>
                </a:cubicBezTo>
                <a:cubicBezTo>
                  <a:pt x="605" y="1557"/>
                  <a:pt x="757" y="1299"/>
                  <a:pt x="908" y="1027"/>
                </a:cubicBezTo>
                <a:cubicBezTo>
                  <a:pt x="1059" y="755"/>
                  <a:pt x="1248" y="150"/>
                  <a:pt x="1361" y="75"/>
                </a:cubicBezTo>
                <a:cubicBezTo>
                  <a:pt x="1474" y="0"/>
                  <a:pt x="1520" y="415"/>
                  <a:pt x="1588" y="574"/>
                </a:cubicBezTo>
                <a:cubicBezTo>
                  <a:pt x="1656" y="733"/>
                  <a:pt x="1693" y="876"/>
                  <a:pt x="1769" y="1027"/>
                </a:cubicBezTo>
                <a:cubicBezTo>
                  <a:pt x="1845" y="1178"/>
                  <a:pt x="1959" y="1360"/>
                  <a:pt x="2042" y="1481"/>
                </a:cubicBezTo>
                <a:cubicBezTo>
                  <a:pt x="2125" y="1602"/>
                  <a:pt x="2155" y="1678"/>
                  <a:pt x="2268" y="1753"/>
                </a:cubicBezTo>
                <a:cubicBezTo>
                  <a:pt x="2381" y="1828"/>
                  <a:pt x="2646" y="1904"/>
                  <a:pt x="2722" y="1934"/>
                </a:cubicBezTo>
              </a:path>
            </a:pathLst>
          </a:custGeom>
          <a:noFill/>
          <a:ln w="38100" cmpd="sng">
            <a:solidFill>
              <a:srgbClr val="0000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759" name="Freeform 49"/>
          <p:cNvSpPr>
            <a:spLocks/>
          </p:cNvSpPr>
          <p:nvPr/>
        </p:nvSpPr>
        <p:spPr bwMode="auto">
          <a:xfrm>
            <a:off x="3990432" y="5397182"/>
            <a:ext cx="2016125" cy="919847"/>
          </a:xfrm>
          <a:custGeom>
            <a:avLst/>
            <a:gdLst>
              <a:gd name="T0" fmla="*/ 0 w 2722"/>
              <a:gd name="T1" fmla="*/ 0 h 1934"/>
              <a:gd name="T2" fmla="*/ 0 w 2722"/>
              <a:gd name="T3" fmla="*/ 0 h 1934"/>
              <a:gd name="T4" fmla="*/ 0 w 2722"/>
              <a:gd name="T5" fmla="*/ 0 h 1934"/>
              <a:gd name="T6" fmla="*/ 0 w 2722"/>
              <a:gd name="T7" fmla="*/ 0 h 1934"/>
              <a:gd name="T8" fmla="*/ 0 w 2722"/>
              <a:gd name="T9" fmla="*/ 0 h 1934"/>
              <a:gd name="T10" fmla="*/ 0 w 2722"/>
              <a:gd name="T11" fmla="*/ 0 h 1934"/>
              <a:gd name="T12" fmla="*/ 0 w 2722"/>
              <a:gd name="T13" fmla="*/ 0 h 1934"/>
              <a:gd name="T14" fmla="*/ 0 w 2722"/>
              <a:gd name="T15" fmla="*/ 0 h 1934"/>
              <a:gd name="T16" fmla="*/ 0 w 2722"/>
              <a:gd name="T17" fmla="*/ 0 h 19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22"/>
              <a:gd name="T28" fmla="*/ 0 h 1934"/>
              <a:gd name="T29" fmla="*/ 2722 w 2722"/>
              <a:gd name="T30" fmla="*/ 1934 h 19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22" h="1934">
                <a:moveTo>
                  <a:pt x="0" y="1934"/>
                </a:moveTo>
                <a:cubicBezTo>
                  <a:pt x="151" y="1896"/>
                  <a:pt x="303" y="1859"/>
                  <a:pt x="454" y="1708"/>
                </a:cubicBezTo>
                <a:cubicBezTo>
                  <a:pt x="605" y="1557"/>
                  <a:pt x="757" y="1299"/>
                  <a:pt x="908" y="1027"/>
                </a:cubicBezTo>
                <a:cubicBezTo>
                  <a:pt x="1059" y="755"/>
                  <a:pt x="1248" y="150"/>
                  <a:pt x="1361" y="75"/>
                </a:cubicBezTo>
                <a:cubicBezTo>
                  <a:pt x="1474" y="0"/>
                  <a:pt x="1520" y="415"/>
                  <a:pt x="1588" y="574"/>
                </a:cubicBezTo>
                <a:cubicBezTo>
                  <a:pt x="1656" y="733"/>
                  <a:pt x="1693" y="876"/>
                  <a:pt x="1769" y="1027"/>
                </a:cubicBezTo>
                <a:cubicBezTo>
                  <a:pt x="1845" y="1178"/>
                  <a:pt x="1959" y="1360"/>
                  <a:pt x="2042" y="1481"/>
                </a:cubicBezTo>
                <a:cubicBezTo>
                  <a:pt x="2125" y="1602"/>
                  <a:pt x="2155" y="1678"/>
                  <a:pt x="2268" y="1753"/>
                </a:cubicBezTo>
                <a:cubicBezTo>
                  <a:pt x="2381" y="1828"/>
                  <a:pt x="2646" y="1904"/>
                  <a:pt x="2722" y="1934"/>
                </a:cubicBezTo>
              </a:path>
            </a:pathLst>
          </a:custGeom>
          <a:noFill/>
          <a:ln w="38100" cmpd="sng">
            <a:solidFill>
              <a:srgbClr val="0000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760" name="Freeform 50"/>
          <p:cNvSpPr>
            <a:spLocks/>
          </p:cNvSpPr>
          <p:nvPr/>
        </p:nvSpPr>
        <p:spPr bwMode="auto">
          <a:xfrm>
            <a:off x="6322832" y="5999073"/>
            <a:ext cx="2447925" cy="324512"/>
          </a:xfrm>
          <a:custGeom>
            <a:avLst/>
            <a:gdLst>
              <a:gd name="T0" fmla="*/ 0 w 2722"/>
              <a:gd name="T1" fmla="*/ 0 h 1934"/>
              <a:gd name="T2" fmla="*/ 1 w 2722"/>
              <a:gd name="T3" fmla="*/ 0 h 1934"/>
              <a:gd name="T4" fmla="*/ 2 w 2722"/>
              <a:gd name="T5" fmla="*/ 0 h 1934"/>
              <a:gd name="T6" fmla="*/ 3 w 2722"/>
              <a:gd name="T7" fmla="*/ 0 h 1934"/>
              <a:gd name="T8" fmla="*/ 3 w 2722"/>
              <a:gd name="T9" fmla="*/ 0 h 1934"/>
              <a:gd name="T10" fmla="*/ 3 w 2722"/>
              <a:gd name="T11" fmla="*/ 0 h 1934"/>
              <a:gd name="T12" fmla="*/ 4 w 2722"/>
              <a:gd name="T13" fmla="*/ 0 h 1934"/>
              <a:gd name="T14" fmla="*/ 5 w 2722"/>
              <a:gd name="T15" fmla="*/ 0 h 1934"/>
              <a:gd name="T16" fmla="*/ 5 w 2722"/>
              <a:gd name="T17" fmla="*/ 0 h 19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22"/>
              <a:gd name="T28" fmla="*/ 0 h 1934"/>
              <a:gd name="T29" fmla="*/ 2722 w 2722"/>
              <a:gd name="T30" fmla="*/ 1934 h 19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22" h="1934">
                <a:moveTo>
                  <a:pt x="0" y="1934"/>
                </a:moveTo>
                <a:cubicBezTo>
                  <a:pt x="151" y="1896"/>
                  <a:pt x="303" y="1859"/>
                  <a:pt x="454" y="1708"/>
                </a:cubicBezTo>
                <a:cubicBezTo>
                  <a:pt x="605" y="1557"/>
                  <a:pt x="757" y="1299"/>
                  <a:pt x="908" y="1027"/>
                </a:cubicBezTo>
                <a:cubicBezTo>
                  <a:pt x="1059" y="755"/>
                  <a:pt x="1248" y="150"/>
                  <a:pt x="1361" y="75"/>
                </a:cubicBezTo>
                <a:cubicBezTo>
                  <a:pt x="1474" y="0"/>
                  <a:pt x="1520" y="415"/>
                  <a:pt x="1588" y="574"/>
                </a:cubicBezTo>
                <a:cubicBezTo>
                  <a:pt x="1656" y="733"/>
                  <a:pt x="1693" y="876"/>
                  <a:pt x="1769" y="1027"/>
                </a:cubicBezTo>
                <a:cubicBezTo>
                  <a:pt x="1845" y="1178"/>
                  <a:pt x="1959" y="1360"/>
                  <a:pt x="2042" y="1481"/>
                </a:cubicBezTo>
                <a:cubicBezTo>
                  <a:pt x="2125" y="1602"/>
                  <a:pt x="2155" y="1678"/>
                  <a:pt x="2268" y="1753"/>
                </a:cubicBezTo>
                <a:cubicBezTo>
                  <a:pt x="2381" y="1828"/>
                  <a:pt x="2646" y="1904"/>
                  <a:pt x="2722" y="1934"/>
                </a:cubicBezTo>
              </a:path>
            </a:pathLst>
          </a:custGeom>
          <a:noFill/>
          <a:ln w="38100" cmpd="sng">
            <a:solidFill>
              <a:srgbClr val="0000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752" name="Freeform 53"/>
          <p:cNvSpPr>
            <a:spLocks/>
          </p:cNvSpPr>
          <p:nvPr/>
        </p:nvSpPr>
        <p:spPr bwMode="auto">
          <a:xfrm>
            <a:off x="1030219" y="2557626"/>
            <a:ext cx="1800225" cy="1079500"/>
          </a:xfrm>
          <a:custGeom>
            <a:avLst/>
            <a:gdLst>
              <a:gd name="T0" fmla="*/ 0 w 1814"/>
              <a:gd name="T1" fmla="*/ 14 h 998"/>
              <a:gd name="T2" fmla="*/ 3 w 1814"/>
              <a:gd name="T3" fmla="*/ 12 h 998"/>
              <a:gd name="T4" fmla="*/ 6 w 1814"/>
              <a:gd name="T5" fmla="*/ 7 h 998"/>
              <a:gd name="T6" fmla="*/ 8 w 1814"/>
              <a:gd name="T7" fmla="*/ 1 h 998"/>
              <a:gd name="T8" fmla="*/ 11 w 1814"/>
              <a:gd name="T9" fmla="*/ 14 h 9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4"/>
              <a:gd name="T16" fmla="*/ 0 h 998"/>
              <a:gd name="T17" fmla="*/ 1814 w 1814"/>
              <a:gd name="T18" fmla="*/ 998 h 9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4" h="998">
                <a:moveTo>
                  <a:pt x="0" y="998"/>
                </a:moveTo>
                <a:cubicBezTo>
                  <a:pt x="139" y="975"/>
                  <a:pt x="279" y="953"/>
                  <a:pt x="453" y="862"/>
                </a:cubicBezTo>
                <a:cubicBezTo>
                  <a:pt x="627" y="771"/>
                  <a:pt x="884" y="582"/>
                  <a:pt x="1043" y="454"/>
                </a:cubicBezTo>
                <a:cubicBezTo>
                  <a:pt x="1202" y="326"/>
                  <a:pt x="1277" y="0"/>
                  <a:pt x="1406" y="91"/>
                </a:cubicBezTo>
                <a:cubicBezTo>
                  <a:pt x="1535" y="182"/>
                  <a:pt x="1674" y="590"/>
                  <a:pt x="1814" y="998"/>
                </a:cubicBezTo>
              </a:path>
            </a:pathLst>
          </a:custGeom>
          <a:noFill/>
          <a:ln w="38100" cmpd="sng">
            <a:solidFill>
              <a:srgbClr val="0000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753" name="Freeform 54"/>
          <p:cNvSpPr>
            <a:spLocks/>
          </p:cNvSpPr>
          <p:nvPr/>
        </p:nvSpPr>
        <p:spPr bwMode="auto">
          <a:xfrm>
            <a:off x="3801189" y="2422250"/>
            <a:ext cx="2016125" cy="1223962"/>
          </a:xfrm>
          <a:custGeom>
            <a:avLst/>
            <a:gdLst>
              <a:gd name="T0" fmla="*/ 0 w 2722"/>
              <a:gd name="T1" fmla="*/ 0 h 1934"/>
              <a:gd name="T2" fmla="*/ 0 w 2722"/>
              <a:gd name="T3" fmla="*/ 0 h 1934"/>
              <a:gd name="T4" fmla="*/ 0 w 2722"/>
              <a:gd name="T5" fmla="*/ 0 h 1934"/>
              <a:gd name="T6" fmla="*/ 0 w 2722"/>
              <a:gd name="T7" fmla="*/ 0 h 1934"/>
              <a:gd name="T8" fmla="*/ 0 w 2722"/>
              <a:gd name="T9" fmla="*/ 0 h 1934"/>
              <a:gd name="T10" fmla="*/ 0 w 2722"/>
              <a:gd name="T11" fmla="*/ 0 h 1934"/>
              <a:gd name="T12" fmla="*/ 0 w 2722"/>
              <a:gd name="T13" fmla="*/ 0 h 1934"/>
              <a:gd name="T14" fmla="*/ 0 w 2722"/>
              <a:gd name="T15" fmla="*/ 0 h 1934"/>
              <a:gd name="T16" fmla="*/ 0 w 2722"/>
              <a:gd name="T17" fmla="*/ 0 h 19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22"/>
              <a:gd name="T28" fmla="*/ 0 h 1934"/>
              <a:gd name="T29" fmla="*/ 2722 w 2722"/>
              <a:gd name="T30" fmla="*/ 1934 h 193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22" h="1934">
                <a:moveTo>
                  <a:pt x="0" y="1934"/>
                </a:moveTo>
                <a:cubicBezTo>
                  <a:pt x="151" y="1896"/>
                  <a:pt x="303" y="1859"/>
                  <a:pt x="454" y="1708"/>
                </a:cubicBezTo>
                <a:cubicBezTo>
                  <a:pt x="605" y="1557"/>
                  <a:pt x="757" y="1299"/>
                  <a:pt x="908" y="1027"/>
                </a:cubicBezTo>
                <a:cubicBezTo>
                  <a:pt x="1059" y="755"/>
                  <a:pt x="1248" y="150"/>
                  <a:pt x="1361" y="75"/>
                </a:cubicBezTo>
                <a:cubicBezTo>
                  <a:pt x="1474" y="0"/>
                  <a:pt x="1520" y="415"/>
                  <a:pt x="1588" y="574"/>
                </a:cubicBezTo>
                <a:cubicBezTo>
                  <a:pt x="1656" y="733"/>
                  <a:pt x="1693" y="876"/>
                  <a:pt x="1769" y="1027"/>
                </a:cubicBezTo>
                <a:cubicBezTo>
                  <a:pt x="1845" y="1178"/>
                  <a:pt x="1959" y="1360"/>
                  <a:pt x="2042" y="1481"/>
                </a:cubicBezTo>
                <a:cubicBezTo>
                  <a:pt x="2125" y="1602"/>
                  <a:pt x="2155" y="1678"/>
                  <a:pt x="2268" y="1753"/>
                </a:cubicBezTo>
                <a:cubicBezTo>
                  <a:pt x="2381" y="1828"/>
                  <a:pt x="2646" y="1904"/>
                  <a:pt x="2722" y="1934"/>
                </a:cubicBezTo>
              </a:path>
            </a:pathLst>
          </a:custGeom>
          <a:noFill/>
          <a:ln w="38100" cmpd="sng">
            <a:solidFill>
              <a:srgbClr val="0000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754" name="Freeform 55"/>
          <p:cNvSpPr>
            <a:spLocks/>
          </p:cNvSpPr>
          <p:nvPr/>
        </p:nvSpPr>
        <p:spPr bwMode="auto">
          <a:xfrm flipH="1">
            <a:off x="6797412" y="2582627"/>
            <a:ext cx="1800225" cy="1079500"/>
          </a:xfrm>
          <a:custGeom>
            <a:avLst/>
            <a:gdLst>
              <a:gd name="T0" fmla="*/ 0 w 1814"/>
              <a:gd name="T1" fmla="*/ 14 h 998"/>
              <a:gd name="T2" fmla="*/ 3 w 1814"/>
              <a:gd name="T3" fmla="*/ 12 h 998"/>
              <a:gd name="T4" fmla="*/ 6 w 1814"/>
              <a:gd name="T5" fmla="*/ 7 h 998"/>
              <a:gd name="T6" fmla="*/ 8 w 1814"/>
              <a:gd name="T7" fmla="*/ 1 h 998"/>
              <a:gd name="T8" fmla="*/ 11 w 1814"/>
              <a:gd name="T9" fmla="*/ 14 h 9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14"/>
              <a:gd name="T16" fmla="*/ 0 h 998"/>
              <a:gd name="T17" fmla="*/ 1814 w 1814"/>
              <a:gd name="T18" fmla="*/ 998 h 9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14" h="998">
                <a:moveTo>
                  <a:pt x="0" y="998"/>
                </a:moveTo>
                <a:cubicBezTo>
                  <a:pt x="139" y="975"/>
                  <a:pt x="279" y="953"/>
                  <a:pt x="453" y="862"/>
                </a:cubicBezTo>
                <a:cubicBezTo>
                  <a:pt x="627" y="771"/>
                  <a:pt x="884" y="582"/>
                  <a:pt x="1043" y="454"/>
                </a:cubicBezTo>
                <a:cubicBezTo>
                  <a:pt x="1202" y="326"/>
                  <a:pt x="1277" y="0"/>
                  <a:pt x="1406" y="91"/>
                </a:cubicBezTo>
                <a:cubicBezTo>
                  <a:pt x="1535" y="182"/>
                  <a:pt x="1674" y="590"/>
                  <a:pt x="1814" y="998"/>
                </a:cubicBezTo>
              </a:path>
            </a:pathLst>
          </a:custGeom>
          <a:noFill/>
          <a:ln w="38100" cmpd="sng">
            <a:solidFill>
              <a:srgbClr val="0000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755" name="Line 57"/>
          <p:cNvSpPr>
            <a:spLocks noChangeShapeType="1"/>
          </p:cNvSpPr>
          <p:nvPr/>
        </p:nvSpPr>
        <p:spPr bwMode="auto">
          <a:xfrm>
            <a:off x="504752" y="3643681"/>
            <a:ext cx="8229600" cy="13124"/>
          </a:xfrm>
          <a:prstGeom prst="line">
            <a:avLst/>
          </a:prstGeom>
          <a:noFill/>
          <a:ln w="9525">
            <a:solidFill>
              <a:srgbClr val="0000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756" name="Line 59"/>
          <p:cNvSpPr>
            <a:spLocks noChangeShapeType="1"/>
          </p:cNvSpPr>
          <p:nvPr/>
        </p:nvSpPr>
        <p:spPr bwMode="auto">
          <a:xfrm>
            <a:off x="504752" y="6330140"/>
            <a:ext cx="8507288" cy="13099"/>
          </a:xfrm>
          <a:prstGeom prst="line">
            <a:avLst/>
          </a:prstGeom>
          <a:noFill/>
          <a:ln w="9525">
            <a:solidFill>
              <a:srgbClr val="00004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1748" name="Text Box 64"/>
          <p:cNvSpPr txBox="1">
            <a:spLocks noChangeArrowheads="1"/>
          </p:cNvSpPr>
          <p:nvPr/>
        </p:nvSpPr>
        <p:spPr bwMode="auto">
          <a:xfrm>
            <a:off x="504752" y="1716078"/>
            <a:ext cx="8435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歪度 </a:t>
            </a:r>
            <a:r>
              <a:rPr lang="en-US" altLang="ja-JP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ひずみ、</a:t>
            </a:r>
            <a:r>
              <a:rPr lang="en-US" altLang="ja-JP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skewness)</a:t>
            </a:r>
            <a:r>
              <a:rPr lang="ja-JP" altLang="en-US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：分布の左右対称度</a:t>
            </a:r>
          </a:p>
        </p:txBody>
      </p:sp>
      <p:sp>
        <p:nvSpPr>
          <p:cNvPr id="31749" name="Text Box 65"/>
          <p:cNvSpPr txBox="1">
            <a:spLocks noChangeArrowheads="1"/>
          </p:cNvSpPr>
          <p:nvPr/>
        </p:nvSpPr>
        <p:spPr bwMode="auto">
          <a:xfrm>
            <a:off x="443051" y="4165456"/>
            <a:ext cx="74271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尖度 </a:t>
            </a:r>
            <a:r>
              <a:rPr lang="en-US" altLang="ja-JP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とがり、</a:t>
            </a:r>
            <a:r>
              <a:rPr lang="en-US" altLang="ja-JP" sz="2400" dirty="0" err="1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kutosis</a:t>
            </a:r>
            <a:r>
              <a:rPr lang="en-US" altLang="ja-JP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):</a:t>
            </a:r>
            <a:r>
              <a:rPr lang="ja-JP" altLang="en-US" sz="2400" dirty="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分布の裾の長さ</a:t>
            </a:r>
          </a:p>
        </p:txBody>
      </p:sp>
      <p:sp>
        <p:nvSpPr>
          <p:cNvPr id="19" name="タイトル 18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ja-JP" altLang="en-US" dirty="0"/>
              <a:t>データの分布を表す指標</a:t>
            </a:r>
          </a:p>
        </p:txBody>
      </p:sp>
      <p:sp>
        <p:nvSpPr>
          <p:cNvPr id="20" name="スライド番号プレースホルダ 19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ln>
            <a:noFill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EE8239C-9C75-451E-A00A-A4DE92711BEA}" type="slidenum">
              <a:rPr lang="ja-JP" altLang="en-US">
                <a:solidFill>
                  <a:srgbClr val="898989"/>
                </a:solidFill>
              </a:rPr>
              <a:pPr eaLnBrk="1" hangingPunct="1"/>
              <a:t>16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B455CF8-F46F-411D-9F08-376FC557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4696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45C173-0797-48CD-AE3A-165549C10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99759"/>
            <a:ext cx="8229600" cy="413732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kumimoji="1" lang="ja-JP" altLang="en-US" dirty="0"/>
              <a:t>「正規分布」と言っても様々な分布の形がある</a:t>
            </a:r>
            <a:endParaRPr kumimoji="1" lang="en-US" altLang="ja-JP" dirty="0"/>
          </a:p>
          <a:p>
            <a:endParaRPr kumimoji="1" lang="en-US" altLang="ja-JP" sz="1800" dirty="0"/>
          </a:p>
          <a:p>
            <a:pPr marL="457200" lvl="1" indent="0" algn="ctr">
              <a:buNone/>
            </a:pPr>
            <a:r>
              <a:rPr kumimoji="1" lang="ja-JP" altLang="en-US" dirty="0"/>
              <a:t>分布</a:t>
            </a:r>
            <a:r>
              <a:rPr lang="ja-JP" altLang="en-US" dirty="0"/>
              <a:t>の形</a:t>
            </a:r>
            <a:r>
              <a:rPr kumimoji="1" lang="ja-JP" altLang="en-US" dirty="0"/>
              <a:t>が異なると比較がしにくい</a:t>
            </a:r>
            <a:endParaRPr kumimoji="1" lang="en-US" altLang="ja-JP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457200" lvl="1" indent="0" algn="ctr">
              <a:buNone/>
            </a:pPr>
            <a:r>
              <a:rPr lang="ja-JP" altLang="en-US" dirty="0"/>
              <a:t>形をそろえて比較しやすくする</a:t>
            </a:r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CC084A8-5A3F-404B-BF66-7763577F9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211183"/>
            <a:ext cx="8229600" cy="936104"/>
          </a:xfrm>
        </p:spPr>
        <p:txBody>
          <a:bodyPr/>
          <a:lstStyle/>
          <a:p>
            <a:r>
              <a:rPr kumimoji="1" lang="ja-JP" altLang="en-US" dirty="0"/>
              <a:t>標準化（</a:t>
            </a:r>
            <a:r>
              <a:rPr kumimoji="1" lang="ja-JP" altLang="en-US" dirty="0" err="1"/>
              <a:t>ｚ</a:t>
            </a:r>
            <a:r>
              <a:rPr kumimoji="1" lang="ja-JP" altLang="en-US" dirty="0"/>
              <a:t>変換）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AE9502-03F3-4A8A-A86B-E5EE20F98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E1527174-8261-477E-9AF4-E23263B489B5}"/>
              </a:ext>
            </a:extLst>
          </p:cNvPr>
          <p:cNvSpPr/>
          <p:nvPr/>
        </p:nvSpPr>
        <p:spPr>
          <a:xfrm>
            <a:off x="4572000" y="3441027"/>
            <a:ext cx="456191" cy="436833"/>
          </a:xfrm>
          <a:prstGeom prst="downArrow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4CBAA0EB-7D93-45C1-9C3E-23A3F83A89DD}"/>
              </a:ext>
            </a:extLst>
          </p:cNvPr>
          <p:cNvSpPr/>
          <p:nvPr/>
        </p:nvSpPr>
        <p:spPr>
          <a:xfrm>
            <a:off x="4588848" y="4700978"/>
            <a:ext cx="456191" cy="436833"/>
          </a:xfrm>
          <a:prstGeom prst="downArrow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9604FB9-65E0-4D49-8063-7CD76998B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6311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684"/>
                </a:solidFill>
              </a:rPr>
              <a:t>標本分布を標準化（Ｚ変換）</a:t>
            </a:r>
            <a:endParaRPr kumimoji="1" lang="ja-JP" alt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908073"/>
              </p:ext>
            </p:extLst>
          </p:nvPr>
        </p:nvGraphicFramePr>
        <p:xfrm>
          <a:off x="-48915" y="2945348"/>
          <a:ext cx="4485611" cy="348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4111-FD0B-44E2-B879-5316665D47FD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18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0" name="コンテンツ プレースホルダ 2"/>
          <p:cNvSpPr txBox="1">
            <a:spLocks/>
          </p:cNvSpPr>
          <p:nvPr/>
        </p:nvSpPr>
        <p:spPr>
          <a:xfrm>
            <a:off x="520997" y="1679944"/>
            <a:ext cx="8474149" cy="4312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b="0" i="0" kern="120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b="0" i="0" kern="120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b="0" i="0" kern="120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b="0" i="0" kern="1200">
                <a:solidFill>
                  <a:srgbClr val="00004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(μ, σ</a:t>
            </a:r>
            <a:r>
              <a:rPr lang="en-US" altLang="ja-JP" sz="2000" baseline="30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を </a:t>
            </a:r>
            <a:r>
              <a:rPr lang="en-US" altLang="ja-JP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N(0, 1</a:t>
            </a:r>
            <a:r>
              <a:rPr lang="en-US" altLang="ja-JP" sz="2000" baseline="30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に変換できる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全てのデータを標準化した時、変換後の値を標準得点（ｚ値）と呼ぶ</a:t>
            </a:r>
          </a:p>
          <a:p>
            <a:r>
              <a:rPr lang="en-US" altLang="ja-JP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値＝「どのくらい平均から離れているか」を示す。</a:t>
            </a:r>
          </a:p>
          <a:p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7188179" y="4917965"/>
            <a:ext cx="19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σ</a:t>
            </a:r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・・標準正規分布</a:t>
            </a:r>
            <a:endParaRPr lang="en-US" altLang="ja-JP" sz="1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の場合は</a:t>
            </a:r>
            <a:r>
              <a:rPr lang="en-US" altLang="ja-JP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5912710" y="3294110"/>
            <a:ext cx="31182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l-GR" altLang="ja-JP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μ</a:t>
            </a:r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：標準正規分布の場合は</a:t>
            </a:r>
            <a:r>
              <a:rPr lang="en-US" altLang="ja-JP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endParaRPr lang="ja-JP" altLang="en-US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6F8544B1-3B81-482B-90C8-202D0B3B9AE6}"/>
              </a:ext>
            </a:extLst>
          </p:cNvPr>
          <p:cNvGrpSpPr/>
          <p:nvPr/>
        </p:nvGrpSpPr>
        <p:grpSpPr>
          <a:xfrm>
            <a:off x="4271070" y="3804720"/>
            <a:ext cx="4834880" cy="2606285"/>
            <a:chOff x="4271070" y="3804720"/>
            <a:chExt cx="4834880" cy="2606285"/>
          </a:xfrm>
        </p:grpSpPr>
        <p:graphicFrame>
          <p:nvGraphicFramePr>
            <p:cNvPr id="11" name="Chart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62192778"/>
                </p:ext>
              </p:extLst>
            </p:nvPr>
          </p:nvGraphicFramePr>
          <p:xfrm>
            <a:off x="4271070" y="4087277"/>
            <a:ext cx="4834880" cy="232372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4" name="直線コネクタ 13"/>
            <p:cNvCxnSpPr/>
            <p:nvPr/>
          </p:nvCxnSpPr>
          <p:spPr>
            <a:xfrm rot="5400000">
              <a:off x="5577658" y="4920720"/>
              <a:ext cx="2232000" cy="0"/>
            </a:xfrm>
            <a:prstGeom prst="line">
              <a:avLst/>
            </a:prstGeom>
            <a:ln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rot="5400000">
              <a:off x="6550934" y="5537459"/>
              <a:ext cx="1008063" cy="0"/>
            </a:xfrm>
            <a:prstGeom prst="line">
              <a:avLst/>
            </a:prstGeom>
            <a:ln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5400000">
              <a:off x="5798458" y="5545395"/>
              <a:ext cx="1008063" cy="0"/>
            </a:xfrm>
            <a:prstGeom prst="line">
              <a:avLst/>
            </a:prstGeom>
            <a:ln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6689839" y="5027076"/>
              <a:ext cx="360363" cy="0"/>
            </a:xfrm>
            <a:prstGeom prst="line">
              <a:avLst/>
            </a:prstGeom>
            <a:ln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矢印: 右 6">
            <a:extLst>
              <a:ext uri="{FF2B5EF4-FFF2-40B4-BE49-F238E27FC236}">
                <a16:creationId xmlns:a16="http://schemas.microsoft.com/office/drawing/2014/main" id="{97D5D26F-8A6F-447E-B214-725DDC6DAD2C}"/>
              </a:ext>
            </a:extLst>
          </p:cNvPr>
          <p:cNvSpPr/>
          <p:nvPr/>
        </p:nvSpPr>
        <p:spPr>
          <a:xfrm>
            <a:off x="4235854" y="3916558"/>
            <a:ext cx="910499" cy="527181"/>
          </a:xfrm>
          <a:prstGeom prst="rightArrow">
            <a:avLst/>
          </a:prstGeom>
          <a:solidFill>
            <a:srgbClr val="FF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60103" y="3618827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標準正規分布に変換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E94CEE-3E94-498F-BA0D-3AC38757DF4E}"/>
              </a:ext>
            </a:extLst>
          </p:cNvPr>
          <p:cNvSpPr txBox="1"/>
          <p:nvPr/>
        </p:nvSpPr>
        <p:spPr>
          <a:xfrm>
            <a:off x="2429864" y="4399688"/>
            <a:ext cx="1261884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,10</a:t>
            </a:r>
            <a:r>
              <a:rPr kumimoji="1" lang="en-US" altLang="ja-JP" sz="1400" baseline="300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B58F44E-7FB8-426F-90EC-41B091750F87}"/>
              </a:ext>
            </a:extLst>
          </p:cNvPr>
          <p:cNvSpPr txBox="1"/>
          <p:nvPr/>
        </p:nvSpPr>
        <p:spPr>
          <a:xfrm>
            <a:off x="486537" y="3823954"/>
            <a:ext cx="1037463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,5</a:t>
            </a:r>
            <a:r>
              <a:rPr kumimoji="1" lang="en-US" altLang="ja-JP" sz="1400" baseline="300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0D0CB6A-9DBB-487B-94BB-7E67164A9764}"/>
              </a:ext>
            </a:extLst>
          </p:cNvPr>
          <p:cNvSpPr txBox="1"/>
          <p:nvPr/>
        </p:nvSpPr>
        <p:spPr>
          <a:xfrm>
            <a:off x="478004" y="4938693"/>
            <a:ext cx="1116011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-5,5</a:t>
            </a:r>
            <a:r>
              <a:rPr kumimoji="1" lang="en-US" altLang="ja-JP" sz="1400" baseline="300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7F162F-F0D9-4C77-BA00-BF6FAAB7BA78}"/>
              </a:ext>
            </a:extLst>
          </p:cNvPr>
          <p:cNvSpPr txBox="1"/>
          <p:nvPr/>
        </p:nvSpPr>
        <p:spPr>
          <a:xfrm>
            <a:off x="4120327" y="4478465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N(0, 1</a:t>
            </a:r>
            <a:r>
              <a:rPr lang="en-US" altLang="ja-JP" baseline="30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dirty="0"/>
          </a:p>
        </p:txBody>
      </p: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45CA0720-E7BF-48F6-A40C-4A0DA20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3232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245817-F879-4CCB-AE2F-F62428E25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752528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ja-JP" altLang="en-US" dirty="0"/>
              <a:t>正規分布</a:t>
            </a:r>
            <a:r>
              <a:rPr lang="en-US" altLang="ja-JP" dirty="0"/>
              <a:t>N (μ, σ</a:t>
            </a:r>
            <a:r>
              <a:rPr lang="en-US" altLang="ja-JP" baseline="30000" dirty="0"/>
              <a:t>2</a:t>
            </a:r>
            <a:r>
              <a:rPr lang="en-US" altLang="ja-JP" dirty="0"/>
              <a:t>)</a:t>
            </a:r>
            <a:r>
              <a:rPr lang="ja-JP" altLang="en-US" dirty="0"/>
              <a:t>と表す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平均値：</a:t>
            </a:r>
            <a:r>
              <a:rPr lang="en-US" altLang="ja-JP" dirty="0"/>
              <a:t>μ</a:t>
            </a:r>
            <a:r>
              <a:rPr lang="ja-JP" altLang="en-US" dirty="0"/>
              <a:t>（ミュー）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標準偏差 </a:t>
            </a:r>
            <a:r>
              <a:rPr lang="en-US" altLang="ja-JP" dirty="0"/>
              <a:t>(SD)</a:t>
            </a:r>
            <a:r>
              <a:rPr lang="ja-JP" altLang="en-US" dirty="0"/>
              <a:t>：</a:t>
            </a:r>
            <a:r>
              <a:rPr lang="en-US" altLang="ja-JP" dirty="0"/>
              <a:t>σ</a:t>
            </a:r>
            <a:r>
              <a:rPr lang="ja-JP" altLang="en-US" dirty="0"/>
              <a:t>（シグマ）</a:t>
            </a:r>
            <a:endParaRPr lang="en-US" altLang="ja-JP" dirty="0"/>
          </a:p>
          <a:p>
            <a:pPr lvl="1">
              <a:defRPr/>
            </a:pPr>
            <a:r>
              <a:rPr lang="en-US" altLang="ja-JP" dirty="0"/>
              <a:t>±1SD</a:t>
            </a:r>
            <a:r>
              <a:rPr lang="ja-JP" altLang="en-US" dirty="0"/>
              <a:t>に約</a:t>
            </a:r>
            <a:r>
              <a:rPr lang="en-US" altLang="ja-JP" dirty="0"/>
              <a:t>2/3</a:t>
            </a:r>
            <a:r>
              <a:rPr lang="ja-JP" altLang="en-US" dirty="0"/>
              <a:t>（</a:t>
            </a:r>
            <a:r>
              <a:rPr lang="en-US" altLang="ja-JP" dirty="0"/>
              <a:t>68.3%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>
              <a:defRPr/>
            </a:pPr>
            <a:r>
              <a:rPr lang="en-US" altLang="ja-JP" dirty="0"/>
              <a:t>±2SD</a:t>
            </a:r>
            <a:r>
              <a:rPr lang="ja-JP" altLang="en-US" dirty="0"/>
              <a:t>に約</a:t>
            </a:r>
            <a:r>
              <a:rPr lang="en-US" altLang="ja-JP" dirty="0"/>
              <a:t>95</a:t>
            </a:r>
            <a:r>
              <a:rPr lang="ja-JP" altLang="en-US" dirty="0"/>
              <a:t>％（</a:t>
            </a:r>
            <a:r>
              <a:rPr lang="en-US" altLang="ja-JP" dirty="0"/>
              <a:t>95.4%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>
              <a:defRPr/>
            </a:pPr>
            <a:r>
              <a:rPr lang="en-US" altLang="ja-JP" dirty="0"/>
              <a:t>±1.96SD</a:t>
            </a:r>
            <a:r>
              <a:rPr lang="ja-JP" altLang="en-US" dirty="0"/>
              <a:t>に</a:t>
            </a:r>
            <a:r>
              <a:rPr lang="en-US" altLang="ja-JP" dirty="0"/>
              <a:t>95</a:t>
            </a:r>
            <a:r>
              <a:rPr lang="ja-JP" altLang="en-US" dirty="0"/>
              <a:t>％</a:t>
            </a:r>
            <a:endParaRPr lang="en-US" altLang="ja-JP" dirty="0"/>
          </a:p>
          <a:p>
            <a:pPr>
              <a:defRPr/>
            </a:pPr>
            <a:r>
              <a:rPr lang="ja-JP" altLang="en-US" dirty="0"/>
              <a:t>標準正規分布</a:t>
            </a:r>
            <a:r>
              <a:rPr lang="en-US" altLang="ja-JP" dirty="0"/>
              <a:t>N (1, 0)</a:t>
            </a:r>
          </a:p>
          <a:p>
            <a:pPr>
              <a:defRPr/>
            </a:pPr>
            <a:endParaRPr lang="en-US" altLang="ja-JP" dirty="0"/>
          </a:p>
          <a:p>
            <a:pPr>
              <a:defRPr/>
            </a:pPr>
            <a:endParaRPr lang="ja-JP" altLang="en-US" sz="1800" dirty="0"/>
          </a:p>
          <a:p>
            <a:r>
              <a:rPr lang="ja-JP" altLang="en-US" dirty="0"/>
              <a:t>例：平成</a:t>
            </a:r>
            <a:r>
              <a:rPr lang="en-US" altLang="ja-JP" dirty="0"/>
              <a:t>27</a:t>
            </a:r>
            <a:r>
              <a:rPr lang="ja-JP" altLang="en-US" dirty="0"/>
              <a:t>年国民健康・栄養調査より</a:t>
            </a:r>
            <a:r>
              <a:rPr lang="en-US" altLang="ja-JP" dirty="0"/>
              <a:t>26-29</a:t>
            </a:r>
            <a:r>
              <a:rPr lang="ja-JP" altLang="en-US" dirty="0"/>
              <a:t>歳の男性の身長は平均</a:t>
            </a:r>
            <a:r>
              <a:rPr lang="en-US" altLang="ja-JP" dirty="0"/>
              <a:t>171.7cm</a:t>
            </a:r>
            <a:r>
              <a:rPr lang="ja-JP" altLang="en-US" dirty="0" err="1"/>
              <a:t>、</a:t>
            </a:r>
            <a:r>
              <a:rPr lang="ja-JP" altLang="en-US" dirty="0"/>
              <a:t>標準偏差（</a:t>
            </a:r>
            <a:r>
              <a:rPr lang="en-US" altLang="ja-JP" dirty="0"/>
              <a:t>σ</a:t>
            </a:r>
            <a:r>
              <a:rPr lang="ja-JP" altLang="en-US" dirty="0"/>
              <a:t>）</a:t>
            </a:r>
            <a:r>
              <a:rPr lang="en-US" altLang="ja-JP" dirty="0"/>
              <a:t>6.0cm</a:t>
            </a:r>
            <a:r>
              <a:rPr lang="ja-JP" altLang="en-US" dirty="0"/>
              <a:t>である。 この度数分布が正規分布に従うとすると図のように示される。</a:t>
            </a:r>
          </a:p>
          <a:p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0234342-5F36-4B97-AA0B-E177B316D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（おさらい）正規分布とは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922CAD1-FCCD-4E9B-B84B-1039DCD0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  <p:sp>
        <p:nvSpPr>
          <p:cNvPr id="22" name="日付プレースホルダー 21">
            <a:extLst>
              <a:ext uri="{FF2B5EF4-FFF2-40B4-BE49-F238E27FC236}">
                <a16:creationId xmlns:a16="http://schemas.microsoft.com/office/drawing/2014/main" id="{13076AAC-79D6-4397-A2CD-64752DD89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48EE9E27-A756-4BED-85AA-F2CA470B0B54}"/>
              </a:ext>
            </a:extLst>
          </p:cNvPr>
          <p:cNvGrpSpPr/>
          <p:nvPr/>
        </p:nvGrpSpPr>
        <p:grpSpPr>
          <a:xfrm>
            <a:off x="3662747" y="1736659"/>
            <a:ext cx="6158508" cy="3172503"/>
            <a:chOff x="3662747" y="1736659"/>
            <a:chExt cx="6158508" cy="3172503"/>
          </a:xfrm>
        </p:grpSpPr>
        <p:graphicFrame>
          <p:nvGraphicFramePr>
            <p:cNvPr id="4" name="コンテンツ プレースホルダー 7">
              <a:extLst>
                <a:ext uri="{FF2B5EF4-FFF2-40B4-BE49-F238E27FC236}">
                  <a16:creationId xmlns:a16="http://schemas.microsoft.com/office/drawing/2014/main" id="{5CEA1279-7BD9-4EA0-BADA-3A65DBBF1E9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71861178"/>
                </p:ext>
              </p:extLst>
            </p:nvPr>
          </p:nvGraphicFramePr>
          <p:xfrm>
            <a:off x="3662747" y="1754665"/>
            <a:ext cx="6158508" cy="25744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A2CA317F-6B90-443F-8A17-A539404ED402}"/>
                </a:ext>
              </a:extLst>
            </p:cNvPr>
            <p:cNvCxnSpPr/>
            <p:nvPr/>
          </p:nvCxnSpPr>
          <p:spPr>
            <a:xfrm rot="5400000">
              <a:off x="5926712" y="3028135"/>
              <a:ext cx="1657350" cy="0"/>
            </a:xfrm>
            <a:prstGeom prst="line">
              <a:avLst/>
            </a:prstGeom>
            <a:ln w="15875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0D8B140-69A7-48F6-B12A-8D9391B554F7}"/>
                </a:ext>
              </a:extLst>
            </p:cNvPr>
            <p:cNvSpPr txBox="1"/>
            <p:nvPr/>
          </p:nvSpPr>
          <p:spPr>
            <a:xfrm>
              <a:off x="4866986" y="3860678"/>
              <a:ext cx="388439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en-US" altLang="ja-JP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-3σ</a:t>
              </a:r>
              <a:r>
                <a:rPr kumimoji="1"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  </a:t>
              </a:r>
              <a:r>
                <a:rPr kumimoji="1" lang="en-US" altLang="ja-JP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-2σ  </a:t>
              </a:r>
              <a:r>
                <a:rPr kumimoji="1"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en-US" altLang="ja-JP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-1σ      μ      1σ     2σ       3σ</a:t>
              </a:r>
            </a:p>
            <a:p>
              <a:r>
                <a:rPr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</a:t>
              </a:r>
              <a:r>
                <a:rPr lang="en-US" altLang="ja-JP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152.7 159.7 165.7 171.7 177.7 183.7 189.7</a:t>
              </a:r>
              <a:r>
                <a:rPr lang="ja-JP" altLang="en-US" sz="12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）</a:t>
              </a:r>
              <a:endParaRPr lang="en-US" altLang="ja-JP" sz="1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endParaRPr kumimoji="1" lang="en-US" altLang="ja-JP" sz="12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2DF405CF-E70F-472A-850C-AD402C4A1362}"/>
                </a:ext>
              </a:extLst>
            </p:cNvPr>
            <p:cNvCxnSpPr>
              <a:cxnSpLocks/>
            </p:cNvCxnSpPr>
            <p:nvPr/>
          </p:nvCxnSpPr>
          <p:spPr>
            <a:xfrm>
              <a:off x="6276773" y="2836424"/>
              <a:ext cx="0" cy="1008000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BC5119A-C439-4814-87C5-D3C97270221B}"/>
                </a:ext>
              </a:extLst>
            </p:cNvPr>
            <p:cNvCxnSpPr>
              <a:cxnSpLocks/>
            </p:cNvCxnSpPr>
            <p:nvPr/>
          </p:nvCxnSpPr>
          <p:spPr>
            <a:xfrm>
              <a:off x="7224948" y="2697351"/>
              <a:ext cx="0" cy="1152000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7A35EFB7-623B-44AC-B0F4-92F58EE0E0C9}"/>
                </a:ext>
              </a:extLst>
            </p:cNvPr>
            <p:cNvCxnSpPr>
              <a:cxnSpLocks/>
            </p:cNvCxnSpPr>
            <p:nvPr/>
          </p:nvCxnSpPr>
          <p:spPr>
            <a:xfrm>
              <a:off x="5789196" y="3615897"/>
              <a:ext cx="0" cy="233917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79CE03C-F4E0-4D40-83B5-9298D92A16B8}"/>
                </a:ext>
              </a:extLst>
            </p:cNvPr>
            <p:cNvSpPr txBox="1"/>
            <p:nvPr/>
          </p:nvSpPr>
          <p:spPr>
            <a:xfrm>
              <a:off x="7772746" y="2178193"/>
              <a:ext cx="10743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13.59%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CBBC120F-12AA-4630-BFA2-3B7EF3357A0E}"/>
                </a:ext>
              </a:extLst>
            </p:cNvPr>
            <p:cNvSpPr txBox="1"/>
            <p:nvPr/>
          </p:nvSpPr>
          <p:spPr>
            <a:xfrm>
              <a:off x="8087358" y="2996631"/>
              <a:ext cx="931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2.15%</a:t>
              </a: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A6557D8F-C2ED-421F-9FF6-E7F8822921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7489" y="2548580"/>
              <a:ext cx="574158" cy="693196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2AB8B7F6-145A-4B39-B0F1-631DD47812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8079" y="3405359"/>
              <a:ext cx="574158" cy="393802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A2A3CFE0-ABA3-4FE6-BC5A-C54F49F2641B}"/>
                </a:ext>
              </a:extLst>
            </p:cNvPr>
            <p:cNvSpPr txBox="1"/>
            <p:nvPr/>
          </p:nvSpPr>
          <p:spPr>
            <a:xfrm>
              <a:off x="6221426" y="1736659"/>
              <a:ext cx="10679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この範囲内に</a:t>
              </a:r>
              <a:endParaRPr kumimoji="1" lang="en-US" altLang="ja-JP" sz="11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r>
                <a:rPr kumimoji="1" lang="ja-JP" altLang="en-US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全体の</a:t>
              </a:r>
              <a:r>
                <a:rPr kumimoji="1" lang="en-US" altLang="ja-JP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68.3%</a:t>
              </a: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4B0C65BD-1CD0-49E5-8283-0DF61EFD6E9A}"/>
                </a:ext>
              </a:extLst>
            </p:cNvPr>
            <p:cNvCxnSpPr>
              <a:cxnSpLocks/>
            </p:cNvCxnSpPr>
            <p:nvPr/>
          </p:nvCxnSpPr>
          <p:spPr>
            <a:xfrm>
              <a:off x="7710576" y="3568810"/>
              <a:ext cx="0" cy="288000"/>
            </a:xfrm>
            <a:prstGeom prst="line">
              <a:avLst/>
            </a:prstGeom>
            <a:ln w="19050">
              <a:solidFill>
                <a:srgbClr val="00004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吹き出し: 角を丸めた四角形 19">
              <a:extLst>
                <a:ext uri="{FF2B5EF4-FFF2-40B4-BE49-F238E27FC236}">
                  <a16:creationId xmlns:a16="http://schemas.microsoft.com/office/drawing/2014/main" id="{45FE2AC8-9909-4668-9A5A-25620BE3BAEA}"/>
                </a:ext>
              </a:extLst>
            </p:cNvPr>
            <p:cNvSpPr/>
            <p:nvPr/>
          </p:nvSpPr>
          <p:spPr>
            <a:xfrm>
              <a:off x="6086967" y="4393452"/>
              <a:ext cx="1152128" cy="449912"/>
            </a:xfrm>
            <a:prstGeom prst="wedgeRoundRectCallout">
              <a:avLst>
                <a:gd name="adj1" fmla="val 2298"/>
                <a:gd name="adj2" fmla="val -78011"/>
                <a:gd name="adj3" fmla="val 16667"/>
              </a:avLst>
            </a:prstGeom>
            <a:noFill/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標準正規分布の場合は</a:t>
              </a:r>
              <a:r>
                <a:rPr lang="en-US" altLang="ja-JP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μ</a:t>
              </a:r>
              <a:r>
                <a:rPr lang="ja-JP" altLang="en-US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＝０</a:t>
              </a:r>
              <a:endParaRPr kumimoji="1" lang="ja-JP" altLang="en-US" sz="105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21" name="吹き出し: 角を丸めた四角形 20">
              <a:extLst>
                <a:ext uri="{FF2B5EF4-FFF2-40B4-BE49-F238E27FC236}">
                  <a16:creationId xmlns:a16="http://schemas.microsoft.com/office/drawing/2014/main" id="{A8670955-33F1-48A8-9970-6235911B6504}"/>
                </a:ext>
              </a:extLst>
            </p:cNvPr>
            <p:cNvSpPr/>
            <p:nvPr/>
          </p:nvSpPr>
          <p:spPr>
            <a:xfrm>
              <a:off x="7694951" y="4459250"/>
              <a:ext cx="1152128" cy="449912"/>
            </a:xfrm>
            <a:prstGeom prst="wedgeRoundRectCallout">
              <a:avLst>
                <a:gd name="adj1" fmla="val -85887"/>
                <a:gd name="adj2" fmla="val -103102"/>
                <a:gd name="adj3" fmla="val 16667"/>
              </a:avLst>
            </a:prstGeom>
            <a:noFill/>
            <a:ln w="12700">
              <a:solidFill>
                <a:srgbClr val="0000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標準正規分布の場合は</a:t>
              </a:r>
              <a:r>
                <a:rPr lang="en-US" altLang="ja-JP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σ</a:t>
              </a:r>
              <a:r>
                <a:rPr lang="ja-JP" altLang="en-US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＝</a:t>
              </a:r>
              <a:r>
                <a:rPr lang="en-US" altLang="ja-JP" sz="105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endParaRPr kumimoji="1" lang="ja-JP" altLang="en-US" sz="105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" name="矢印: 左右 13">
              <a:extLst>
                <a:ext uri="{FF2B5EF4-FFF2-40B4-BE49-F238E27FC236}">
                  <a16:creationId xmlns:a16="http://schemas.microsoft.com/office/drawing/2014/main" id="{644A70F6-9CC9-48E0-9CE5-C5B3A6F2AB9A}"/>
                </a:ext>
              </a:extLst>
            </p:cNvPr>
            <p:cNvSpPr/>
            <p:nvPr/>
          </p:nvSpPr>
          <p:spPr>
            <a:xfrm>
              <a:off x="6331347" y="2579083"/>
              <a:ext cx="848080" cy="285470"/>
            </a:xfrm>
            <a:prstGeom prst="leftRightArrow">
              <a:avLst/>
            </a:prstGeom>
            <a:solidFill>
              <a:srgbClr val="FFE5F2"/>
            </a:solidFill>
            <a:ln w="12700"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矢印: 左右 14">
              <a:extLst>
                <a:ext uri="{FF2B5EF4-FFF2-40B4-BE49-F238E27FC236}">
                  <a16:creationId xmlns:a16="http://schemas.microsoft.com/office/drawing/2014/main" id="{FC75523E-9F50-4D1A-A218-6B90E30698BD}"/>
                </a:ext>
              </a:extLst>
            </p:cNvPr>
            <p:cNvSpPr/>
            <p:nvPr/>
          </p:nvSpPr>
          <p:spPr>
            <a:xfrm>
              <a:off x="5789196" y="3301597"/>
              <a:ext cx="1905610" cy="355949"/>
            </a:xfrm>
            <a:prstGeom prst="leftRightArrow">
              <a:avLst/>
            </a:prstGeom>
            <a:solidFill>
              <a:srgbClr val="FFE5F2"/>
            </a:solidFill>
            <a:ln w="12700">
              <a:solidFill>
                <a:srgbClr val="0000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34BC58B5-BED0-4FCE-891B-7F03776FDEA8}"/>
                </a:ext>
              </a:extLst>
            </p:cNvPr>
            <p:cNvSpPr txBox="1"/>
            <p:nvPr/>
          </p:nvSpPr>
          <p:spPr>
            <a:xfrm>
              <a:off x="5852030" y="3366697"/>
              <a:ext cx="191430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この範囲内に全体の</a:t>
              </a:r>
              <a:r>
                <a:rPr kumimoji="1" lang="en-US" altLang="ja-JP" sz="1100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95.4%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248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/>
              <a:t>基本的な統計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08934"/>
          </a:xfrm>
        </p:spPr>
        <p:txBody>
          <a:bodyPr rtlCol="0">
            <a:normAutofit/>
          </a:bodyPr>
          <a:lstStyle/>
          <a:p>
            <a:pPr marL="690372" indent="-571500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dirty="0">
                <a:solidFill>
                  <a:srgbClr val="000066"/>
                </a:solidFill>
              </a:rPr>
              <a:t>母集団と標本</a:t>
            </a:r>
            <a:endParaRPr lang="en-US" altLang="ja-JP" dirty="0">
              <a:solidFill>
                <a:srgbClr val="000066"/>
              </a:solidFill>
            </a:endParaRPr>
          </a:p>
          <a:p>
            <a:pPr marL="690372" indent="-571500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dirty="0">
                <a:solidFill>
                  <a:srgbClr val="000066"/>
                </a:solidFill>
              </a:rPr>
              <a:t>誤差・ばらつきを表す要約値</a:t>
            </a:r>
            <a:endParaRPr lang="en-US" altLang="ja-JP" dirty="0">
              <a:solidFill>
                <a:srgbClr val="000066"/>
              </a:solidFill>
            </a:endParaRPr>
          </a:p>
          <a:p>
            <a:pPr marL="690372" indent="-571500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dirty="0">
                <a:solidFill>
                  <a:srgbClr val="000066"/>
                </a:solidFill>
              </a:rPr>
              <a:t>データの分布</a:t>
            </a:r>
            <a:endParaRPr lang="en-US" altLang="ja-JP" dirty="0">
              <a:solidFill>
                <a:srgbClr val="000066"/>
              </a:solidFill>
            </a:endParaRPr>
          </a:p>
          <a:p>
            <a:pPr marL="690372" indent="-571500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dirty="0">
                <a:solidFill>
                  <a:srgbClr val="000066"/>
                </a:solidFill>
              </a:rPr>
              <a:t>標準化と偏差値</a:t>
            </a:r>
            <a:endParaRPr lang="en-US" altLang="ja-JP" dirty="0">
              <a:solidFill>
                <a:srgbClr val="00006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E32D27-41F9-4202-9B2B-677F7073E7D1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926012-213B-4F9F-8177-B533C4A2D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939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標準化の手順（イメージ）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24111-FD0B-44E2-B879-5316665D47FD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20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graphicFrame>
        <p:nvGraphicFramePr>
          <p:cNvPr id="6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0706897"/>
              </p:ext>
            </p:extLst>
          </p:nvPr>
        </p:nvGraphicFramePr>
        <p:xfrm>
          <a:off x="86390" y="1804361"/>
          <a:ext cx="4485611" cy="4234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732339"/>
              </p:ext>
            </p:extLst>
          </p:nvPr>
        </p:nvGraphicFramePr>
        <p:xfrm>
          <a:off x="4572001" y="1967023"/>
          <a:ext cx="4485611" cy="4072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223210" y="2096868"/>
            <a:ext cx="1800493" cy="646331"/>
          </a:xfrm>
          <a:prstGeom prst="rect">
            <a:avLst/>
          </a:prstGeom>
          <a:noFill/>
          <a:ln>
            <a:solidFill>
              <a:srgbClr val="000046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中心を０に異動</a:t>
            </a:r>
            <a:endParaRPr lang="en-US" altLang="ja-JP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X’=x-μ</a:t>
            </a:r>
            <a:endParaRPr lang="ja-JP" altLang="en-US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矢印: 右 7"/>
          <p:cNvSpPr/>
          <p:nvPr/>
        </p:nvSpPr>
        <p:spPr>
          <a:xfrm flipH="1">
            <a:off x="2362352" y="2202503"/>
            <a:ext cx="547181" cy="322155"/>
          </a:xfrm>
          <a:prstGeom prst="rightArrow">
            <a:avLst/>
          </a:prstGeom>
          <a:gradFill flip="none" rotWithShape="1">
            <a:gsLst>
              <a:gs pos="0">
                <a:srgbClr val="00B0F0"/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0" scaled="1"/>
            <a:tileRect/>
          </a:gra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2849524" y="2743199"/>
            <a:ext cx="0" cy="2880000"/>
          </a:xfrm>
          <a:prstGeom prst="line">
            <a:avLst/>
          </a:prstGeom>
          <a:ln w="12700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3246473" y="5299199"/>
            <a:ext cx="0" cy="324000"/>
          </a:xfrm>
          <a:prstGeom prst="line">
            <a:avLst/>
          </a:prstGeom>
          <a:ln w="12700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739608" y="5299199"/>
            <a:ext cx="0" cy="324000"/>
          </a:xfrm>
          <a:prstGeom prst="line">
            <a:avLst/>
          </a:prstGeom>
          <a:ln w="12700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3168502" y="5705035"/>
            <a:ext cx="1403499" cy="2529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48428" y="4912399"/>
            <a:ext cx="169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x’    </a:t>
            </a:r>
            <a:r>
              <a:rPr lang="ja-JP" altLang="en-US" sz="14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en-US" altLang="ja-JP" sz="14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x</a:t>
            </a:r>
            <a:endParaRPr lang="ja-JP" altLang="en-US" sz="14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739608" y="5680755"/>
            <a:ext cx="169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μ</a:t>
            </a:r>
            <a:endParaRPr lang="ja-JP" altLang="en-US" sz="14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9" name="直線コネクタ 18"/>
          <p:cNvCxnSpPr>
            <a:cxnSpLocks/>
          </p:cNvCxnSpPr>
          <p:nvPr/>
        </p:nvCxnSpPr>
        <p:spPr>
          <a:xfrm rot="5400000">
            <a:off x="6580048" y="3610132"/>
            <a:ext cx="0" cy="108000"/>
          </a:xfrm>
          <a:prstGeom prst="line">
            <a:avLst/>
          </a:prstGeom>
          <a:ln w="22225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cxnSpLocks/>
          </p:cNvCxnSpPr>
          <p:nvPr/>
        </p:nvCxnSpPr>
        <p:spPr>
          <a:xfrm flipH="1">
            <a:off x="6526048" y="4730934"/>
            <a:ext cx="252000" cy="1"/>
          </a:xfrm>
          <a:prstGeom prst="line">
            <a:avLst/>
          </a:prstGeom>
          <a:ln w="22225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弧 23"/>
          <p:cNvSpPr/>
          <p:nvPr/>
        </p:nvSpPr>
        <p:spPr>
          <a:xfrm rot="7939609">
            <a:off x="6433230" y="4402129"/>
            <a:ext cx="437641" cy="450821"/>
          </a:xfrm>
          <a:prstGeom prst="arc">
            <a:avLst/>
          </a:prstGeom>
          <a:noFill/>
          <a:ln w="15875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5" name="円弧 24"/>
          <p:cNvSpPr/>
          <p:nvPr/>
        </p:nvSpPr>
        <p:spPr>
          <a:xfrm rot="7939609">
            <a:off x="6479791" y="3460049"/>
            <a:ext cx="255728" cy="285563"/>
          </a:xfrm>
          <a:prstGeom prst="arc">
            <a:avLst/>
          </a:prstGeom>
          <a:noFill/>
          <a:ln w="15875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508372" y="4835593"/>
            <a:ext cx="169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ja-JP" sz="14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σ</a:t>
            </a:r>
            <a:endParaRPr lang="ja-JP" altLang="en-US" sz="14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57951" y="3714147"/>
            <a:ext cx="169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lang="ja-JP" altLang="en-US" sz="14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6947857" y="5293592"/>
            <a:ext cx="0" cy="324000"/>
          </a:xfrm>
          <a:prstGeom prst="line">
            <a:avLst/>
          </a:prstGeom>
          <a:ln w="12700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652047" y="5648701"/>
            <a:ext cx="1698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 x’</a:t>
            </a:r>
            <a:endParaRPr lang="ja-JP" altLang="en-US" sz="14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6775757" y="5317236"/>
            <a:ext cx="0" cy="324000"/>
          </a:xfrm>
          <a:prstGeom prst="line">
            <a:avLst/>
          </a:prstGeom>
          <a:ln w="12700">
            <a:solidFill>
              <a:srgbClr val="0000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矢印: 右 31">
            <a:extLst>
              <a:ext uri="{FF2B5EF4-FFF2-40B4-BE49-F238E27FC236}">
                <a16:creationId xmlns:a16="http://schemas.microsoft.com/office/drawing/2014/main" id="{46657942-E04C-49CE-9D5C-D38C9F2F206C}"/>
              </a:ext>
            </a:extLst>
          </p:cNvPr>
          <p:cNvSpPr/>
          <p:nvPr/>
        </p:nvSpPr>
        <p:spPr>
          <a:xfrm rot="5400000" flipH="1">
            <a:off x="6399914" y="2851863"/>
            <a:ext cx="1073151" cy="485791"/>
          </a:xfrm>
          <a:prstGeom prst="rightArrow">
            <a:avLst/>
          </a:prstGeom>
          <a:gradFill flip="none" rotWithShape="1"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D2866F5-AECC-4536-B8AD-12D1854B4D34}"/>
              </a:ext>
            </a:extLst>
          </p:cNvPr>
          <p:cNvSpPr txBox="1"/>
          <p:nvPr/>
        </p:nvSpPr>
        <p:spPr>
          <a:xfrm>
            <a:off x="7526770" y="322994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Ｚ＝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DE653D92-3D9A-4FD0-8C56-BF754E543EC2}"/>
              </a:ext>
            </a:extLst>
          </p:cNvPr>
          <p:cNvSpPr txBox="1"/>
          <p:nvPr/>
        </p:nvSpPr>
        <p:spPr>
          <a:xfrm>
            <a:off x="8104912" y="3406688"/>
            <a:ext cx="314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σ</a:t>
            </a:r>
            <a:endParaRPr kumimoji="1" lang="ja-JP" altLang="en-US" sz="1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7D8D0E9-6D5C-4730-9841-1E186B6BF00B}"/>
              </a:ext>
            </a:extLst>
          </p:cNvPr>
          <p:cNvSpPr txBox="1"/>
          <p:nvPr/>
        </p:nvSpPr>
        <p:spPr>
          <a:xfrm>
            <a:off x="8054035" y="3042506"/>
            <a:ext cx="17115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Ｘ</a:t>
            </a:r>
            <a:r>
              <a:rPr kumimoji="1" lang="en-US" altLang="ja-JP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’</a:t>
            </a:r>
            <a:endParaRPr kumimoji="1" lang="ja-JP" altLang="en-US" sz="16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FF0B9A60-065C-4469-B1B1-F1B867B40FDC}"/>
              </a:ext>
            </a:extLst>
          </p:cNvPr>
          <p:cNvCxnSpPr>
            <a:cxnSpLocks/>
          </p:cNvCxnSpPr>
          <p:nvPr/>
        </p:nvCxnSpPr>
        <p:spPr>
          <a:xfrm>
            <a:off x="8054035" y="3362573"/>
            <a:ext cx="540000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矢印: 右 30">
            <a:extLst>
              <a:ext uri="{FF2B5EF4-FFF2-40B4-BE49-F238E27FC236}">
                <a16:creationId xmlns:a16="http://schemas.microsoft.com/office/drawing/2014/main" id="{BEAABC3E-2D41-4805-B571-424BFAEC6410}"/>
              </a:ext>
            </a:extLst>
          </p:cNvPr>
          <p:cNvSpPr/>
          <p:nvPr/>
        </p:nvSpPr>
        <p:spPr>
          <a:xfrm flipH="1">
            <a:off x="2868226" y="4948518"/>
            <a:ext cx="300276" cy="235538"/>
          </a:xfrm>
          <a:prstGeom prst="rightArrow">
            <a:avLst/>
          </a:prstGeom>
          <a:gradFill flip="none" rotWithShape="1">
            <a:gsLst>
              <a:gs pos="0">
                <a:srgbClr val="00B0F0"/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0" scaled="1"/>
            <a:tileRect/>
          </a:gra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37" name="矢印: 右 36">
            <a:extLst>
              <a:ext uri="{FF2B5EF4-FFF2-40B4-BE49-F238E27FC236}">
                <a16:creationId xmlns:a16="http://schemas.microsoft.com/office/drawing/2014/main" id="{CC502EB1-05E0-4C97-A8CD-FEC1AC31DAD3}"/>
              </a:ext>
            </a:extLst>
          </p:cNvPr>
          <p:cNvSpPr/>
          <p:nvPr/>
        </p:nvSpPr>
        <p:spPr>
          <a:xfrm flipH="1">
            <a:off x="2461217" y="5704815"/>
            <a:ext cx="300276" cy="235538"/>
          </a:xfrm>
          <a:prstGeom prst="rightArrow">
            <a:avLst/>
          </a:prstGeom>
          <a:gradFill flip="none" rotWithShape="1">
            <a:gsLst>
              <a:gs pos="0">
                <a:srgbClr val="00B0F0"/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0" scaled="1"/>
            <a:tileRect/>
          </a:gradFill>
          <a:ln w="9525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C706FF-437C-47D6-9F2A-DDB5F714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13381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標準化の公式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1" y="1825627"/>
            <a:ext cx="7886700" cy="4879975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すべてのデータを以下の公式を使って変換</a:t>
            </a:r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pPr marL="914391" lvl="1" indent="-514350">
              <a:buFont typeface="+mj-ea"/>
              <a:buAutoNum type="circleNumDbPlain"/>
            </a:pPr>
            <a:r>
              <a:rPr kumimoji="1" lang="ja-JP" altLang="en-US" dirty="0"/>
              <a:t>それぞれのデータから平均を引く</a:t>
            </a:r>
            <a:endParaRPr kumimoji="1" lang="en-US" altLang="ja-JP" dirty="0"/>
          </a:p>
          <a:p>
            <a:pPr marL="914391" lvl="1" indent="-514350">
              <a:buFont typeface="+mj-ea"/>
              <a:buAutoNum type="circleNumDbPlain"/>
            </a:pPr>
            <a:r>
              <a:rPr kumimoji="1" lang="ja-JP" altLang="en-US" dirty="0"/>
              <a:t>それを標準偏差で割る</a:t>
            </a:r>
            <a:endParaRPr kumimoji="1" lang="en-US" altLang="ja-JP" dirty="0"/>
          </a:p>
          <a:p>
            <a:pPr marL="914391" lvl="1" indent="-514350">
              <a:buFont typeface="+mj-ea"/>
              <a:buAutoNum type="circleNumDbPlain"/>
            </a:pPr>
            <a:endParaRPr kumimoji="1" lang="en-US" altLang="ja-JP" sz="2200" dirty="0"/>
          </a:p>
          <a:p>
            <a:r>
              <a:rPr lang="en-US" altLang="ja-JP" dirty="0"/>
              <a:t>Z</a:t>
            </a:r>
            <a:r>
              <a:rPr lang="ja-JP" altLang="en-US" dirty="0"/>
              <a:t>スコアはある値</a:t>
            </a:r>
            <a:r>
              <a:rPr lang="en-US" altLang="ja-JP" dirty="0"/>
              <a:t>xi</a:t>
            </a:r>
            <a:r>
              <a:rPr lang="ja-JP" altLang="en-US" dirty="0"/>
              <a:t>が分布の中でどの辺りに位置するかを平均値</a:t>
            </a:r>
            <a:r>
              <a:rPr lang="en-US" altLang="ja-JP" dirty="0"/>
              <a:t>0</a:t>
            </a:r>
            <a:r>
              <a:rPr lang="ja-JP" altLang="en-US" dirty="0" err="1"/>
              <a:t>、</a:t>
            </a:r>
            <a:r>
              <a:rPr lang="ja-JP" altLang="en-US" dirty="0"/>
              <a:t>標準偏差</a:t>
            </a:r>
            <a:r>
              <a:rPr lang="en-US" altLang="ja-JP" dirty="0"/>
              <a:t>1</a:t>
            </a:r>
            <a:r>
              <a:rPr lang="ja-JP" altLang="en-US" dirty="0"/>
              <a:t>の標準正規分布に置き換え、表したもの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6088731" y="2328503"/>
            <a:ext cx="1748884" cy="537223"/>
          </a:xfrm>
          <a:prstGeom prst="wedgeRoundRectCallout">
            <a:avLst>
              <a:gd name="adj1" fmla="val -91236"/>
              <a:gd name="adj2" fmla="val 26315"/>
              <a:gd name="adj3" fmla="val 16667"/>
            </a:avLst>
          </a:prstGeom>
          <a:solidFill>
            <a:srgbClr val="FFC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①平均をひいて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6457953" y="3037965"/>
            <a:ext cx="2129539" cy="447433"/>
          </a:xfrm>
          <a:prstGeom prst="wedgeRoundRectCallout">
            <a:avLst>
              <a:gd name="adj1" fmla="val -111151"/>
              <a:gd name="adj2" fmla="val -23745"/>
              <a:gd name="adj3" fmla="val 16667"/>
            </a:avLst>
          </a:prstGeom>
          <a:solidFill>
            <a:srgbClr val="FFC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②標準偏差で割る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A978-D2E2-4ACA-9174-AFE958A0383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21</a:t>
            </a:fld>
            <a:endParaRPr lang="ja-JP" altLang="en-US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56289B2-D5FB-4400-A01E-F70346DA3135}"/>
              </a:ext>
            </a:extLst>
          </p:cNvPr>
          <p:cNvSpPr txBox="1"/>
          <p:nvPr/>
        </p:nvSpPr>
        <p:spPr>
          <a:xfrm>
            <a:off x="3330291" y="270056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Ｚ＝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FB97BD-D6BD-4218-89D8-264BBCD06D62}"/>
              </a:ext>
            </a:extLst>
          </p:cNvPr>
          <p:cNvSpPr txBox="1"/>
          <p:nvPr/>
        </p:nvSpPr>
        <p:spPr>
          <a:xfrm>
            <a:off x="4579939" y="2962178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σ</a:t>
            </a:r>
            <a:endParaRPr kumimoji="1" lang="ja-JP" altLang="en-US" sz="28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FFF5182-8A4D-4E09-99FB-54E55209EB1D}"/>
              </a:ext>
            </a:extLst>
          </p:cNvPr>
          <p:cNvSpPr txBox="1"/>
          <p:nvPr/>
        </p:nvSpPr>
        <p:spPr>
          <a:xfrm>
            <a:off x="4205698" y="2438958"/>
            <a:ext cx="171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Ｘー</a:t>
            </a:r>
            <a:r>
              <a:rPr kumimoji="1"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μ</a:t>
            </a:r>
            <a:endParaRPr kumimoji="1" lang="ja-JP" altLang="en-US" sz="28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09C29F9-FD55-4E99-8842-5EED16386068}"/>
              </a:ext>
            </a:extLst>
          </p:cNvPr>
          <p:cNvCxnSpPr>
            <a:cxnSpLocks/>
          </p:cNvCxnSpPr>
          <p:nvPr/>
        </p:nvCxnSpPr>
        <p:spPr>
          <a:xfrm>
            <a:off x="4233102" y="2924284"/>
            <a:ext cx="1064212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1E26DE-158E-496E-973A-D2E76138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8262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5001582-EA61-401F-8362-3C105DFE0977}"/>
              </a:ext>
            </a:extLst>
          </p:cNvPr>
          <p:cNvSpPr/>
          <p:nvPr/>
        </p:nvSpPr>
        <p:spPr>
          <a:xfrm>
            <a:off x="2411760" y="4826613"/>
            <a:ext cx="4578362" cy="1366704"/>
          </a:xfrm>
          <a:prstGeom prst="rect">
            <a:avLst/>
          </a:prstGeom>
          <a:solidFill>
            <a:srgbClr val="FFC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9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rgbClr val="FF0684"/>
                </a:solidFill>
              </a:rPr>
              <a:t>なぜ標準化？</a:t>
            </a:r>
          </a:p>
        </p:txBody>
      </p:sp>
      <p:sp>
        <p:nvSpPr>
          <p:cNvPr id="4198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034426"/>
            <a:ext cx="8229600" cy="4347327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定期テスト（英語</a:t>
            </a:r>
            <a:r>
              <a:rPr lang="en-US" altLang="ja-JP" sz="2800" dirty="0"/>
              <a:t>90</a:t>
            </a:r>
            <a:r>
              <a:rPr lang="ja-JP" altLang="en-US" sz="2800" dirty="0"/>
              <a:t>点、国語</a:t>
            </a:r>
            <a:r>
              <a:rPr lang="en-US" altLang="ja-JP" sz="2800" dirty="0"/>
              <a:t>80</a:t>
            </a:r>
            <a:r>
              <a:rPr lang="ja-JP" altLang="en-US" sz="2800" dirty="0"/>
              <a:t>点）</a:t>
            </a:r>
            <a:endParaRPr lang="en-US" altLang="ja-JP" sz="2800" dirty="0"/>
          </a:p>
          <a:p>
            <a:pPr lvl="1"/>
            <a:r>
              <a:rPr lang="ja-JP" altLang="en-US" sz="2400" dirty="0"/>
              <a:t>英語の方がよくできたのか？？</a:t>
            </a:r>
            <a:endParaRPr lang="en-US" altLang="ja-JP" sz="1800" dirty="0"/>
          </a:p>
          <a:p>
            <a:r>
              <a:rPr lang="ja-JP" altLang="en-US" sz="2800" dirty="0"/>
              <a:t>平均点が異なるため一概に比較できない</a:t>
            </a:r>
            <a:endParaRPr lang="en-US" altLang="ja-JP" sz="2800" dirty="0"/>
          </a:p>
          <a:p>
            <a:r>
              <a:rPr lang="ja-JP" altLang="en-US" sz="2800" dirty="0"/>
              <a:t>標準化を行い（いわゆる）偏差値を出す</a:t>
            </a:r>
            <a:endParaRPr lang="en-US" altLang="ja-JP" sz="2800" dirty="0"/>
          </a:p>
          <a:p>
            <a:r>
              <a:rPr lang="ja-JP" altLang="en-US" sz="2800" dirty="0"/>
              <a:t>偏差値＝平均値</a:t>
            </a:r>
            <a:r>
              <a:rPr lang="en-US" altLang="ja-JP" sz="2800" dirty="0"/>
              <a:t>50</a:t>
            </a:r>
            <a:r>
              <a:rPr lang="ja-JP" altLang="en-US" sz="2800" dirty="0" err="1"/>
              <a:t>、</a:t>
            </a:r>
            <a:r>
              <a:rPr lang="ja-JP" altLang="en-US" sz="2800" dirty="0"/>
              <a:t>標準偏差</a:t>
            </a:r>
            <a:r>
              <a:rPr lang="en-US" altLang="ja-JP" sz="2800" dirty="0"/>
              <a:t>10</a:t>
            </a:r>
            <a:r>
              <a:rPr lang="ja-JP" altLang="en-US" sz="2800" dirty="0"/>
              <a:t>に標準化</a:t>
            </a:r>
            <a:endParaRPr lang="en-US" altLang="ja-JP" sz="2800" dirty="0"/>
          </a:p>
          <a:p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C97CF63-9DAA-42A9-B4A7-7850794F7A16}" type="slidenum">
              <a:rPr lang="ja-JP" altLang="en-US">
                <a:solidFill>
                  <a:srgbClr val="898989"/>
                </a:solidFill>
              </a:rPr>
              <a:pPr eaLnBrk="1" hangingPunct="1"/>
              <a:t>22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A3FE3C1-C66A-44EE-937A-7BACAE78357D}"/>
              </a:ext>
            </a:extLst>
          </p:cNvPr>
          <p:cNvSpPr txBox="1"/>
          <p:nvPr/>
        </p:nvSpPr>
        <p:spPr>
          <a:xfrm>
            <a:off x="2411760" y="5088223"/>
            <a:ext cx="447109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偏差値</a:t>
            </a:r>
            <a:r>
              <a:rPr kumimoji="1"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</a:t>
            </a:r>
            <a:r>
              <a:rPr kumimoji="1"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　　   </a:t>
            </a:r>
            <a:r>
              <a:rPr kumimoji="1"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×10</a:t>
            </a:r>
            <a:r>
              <a:rPr kumimoji="1"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kumimoji="1"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</a:p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</a:p>
          <a:p>
            <a:r>
              <a:rPr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　　　</a:t>
            </a:r>
            <a:r>
              <a:rPr kumimoji="1"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r>
              <a:rPr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z×10</a:t>
            </a:r>
            <a:r>
              <a:rPr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</a:t>
            </a:r>
            <a:r>
              <a:rPr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endParaRPr kumimoji="1" lang="ja-JP" altLang="en-US" sz="28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043D34-E6A3-4ABC-A9F3-55612F57B8D1}"/>
              </a:ext>
            </a:extLst>
          </p:cNvPr>
          <p:cNvSpPr txBox="1"/>
          <p:nvPr/>
        </p:nvSpPr>
        <p:spPr>
          <a:xfrm>
            <a:off x="4482940" y="5349833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σ</a:t>
            </a:r>
            <a:endParaRPr kumimoji="1" lang="ja-JP" altLang="en-US" sz="28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C941B67-EC7C-47B0-BAA6-5B0CE1FADB46}"/>
              </a:ext>
            </a:extLst>
          </p:cNvPr>
          <p:cNvSpPr txBox="1"/>
          <p:nvPr/>
        </p:nvSpPr>
        <p:spPr>
          <a:xfrm>
            <a:off x="4108699" y="4826613"/>
            <a:ext cx="1711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Ｘー</a:t>
            </a:r>
            <a:r>
              <a:rPr kumimoji="1" lang="en-US" altLang="ja-JP" sz="28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μ</a:t>
            </a:r>
            <a:endParaRPr kumimoji="1" lang="ja-JP" altLang="en-US" sz="28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9B82ACE-A5B5-411C-9CAC-ED88F419A08E}"/>
              </a:ext>
            </a:extLst>
          </p:cNvPr>
          <p:cNvCxnSpPr>
            <a:cxnSpLocks/>
          </p:cNvCxnSpPr>
          <p:nvPr/>
        </p:nvCxnSpPr>
        <p:spPr>
          <a:xfrm>
            <a:off x="4136103" y="5311939"/>
            <a:ext cx="1064212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805E47-64BD-4FEE-9205-B6B7DE5DD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4653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55747D-E283-4C93-8984-08D1B0E6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偏差値を計算してみよう！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A5FE092C-D44E-4088-9A27-D91580E81978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57200" y="2197232"/>
          <a:ext cx="8102009" cy="3486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8990">
                  <a:extLst>
                    <a:ext uri="{9D8B030D-6E8A-4147-A177-3AD203B41FA5}">
                      <a16:colId xmlns:a16="http://schemas.microsoft.com/office/drawing/2014/main" val="82564881"/>
                    </a:ext>
                  </a:extLst>
                </a:gridCol>
                <a:gridCol w="1568990">
                  <a:extLst>
                    <a:ext uri="{9D8B030D-6E8A-4147-A177-3AD203B41FA5}">
                      <a16:colId xmlns:a16="http://schemas.microsoft.com/office/drawing/2014/main" val="2625895455"/>
                    </a:ext>
                  </a:extLst>
                </a:gridCol>
                <a:gridCol w="1826049">
                  <a:extLst>
                    <a:ext uri="{9D8B030D-6E8A-4147-A177-3AD203B41FA5}">
                      <a16:colId xmlns:a16="http://schemas.microsoft.com/office/drawing/2014/main" val="3711363424"/>
                    </a:ext>
                  </a:extLst>
                </a:gridCol>
                <a:gridCol w="1568990">
                  <a:extLst>
                    <a:ext uri="{9D8B030D-6E8A-4147-A177-3AD203B41FA5}">
                      <a16:colId xmlns:a16="http://schemas.microsoft.com/office/drawing/2014/main" val="1804261390"/>
                    </a:ext>
                  </a:extLst>
                </a:gridCol>
                <a:gridCol w="1568990">
                  <a:extLst>
                    <a:ext uri="{9D8B030D-6E8A-4147-A177-3AD203B41FA5}">
                      <a16:colId xmlns:a16="http://schemas.microsoft.com/office/drawing/2014/main" val="331903028"/>
                    </a:ext>
                  </a:extLst>
                </a:gridCol>
              </a:tblGrid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科目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標準偏差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得点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偏差値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36585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英語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399276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15331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数学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372852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理科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123278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社会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52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43928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教科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282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387936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0D5F76-74E4-4B9A-83EE-B3F25209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23</a:t>
            </a:fld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E92738-43FA-4E70-ADC0-A79471E6535A}"/>
              </a:ext>
            </a:extLst>
          </p:cNvPr>
          <p:cNvSpPr txBox="1"/>
          <p:nvPr/>
        </p:nvSpPr>
        <p:spPr>
          <a:xfrm>
            <a:off x="6372200" y="638457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架空のデータです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F0952F-F8CD-48D7-BAB5-DDBD37B1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</p:spTree>
    <p:extLst>
      <p:ext uri="{BB962C8B-B14F-4D97-AF65-F5344CB8AC3E}">
        <p14:creationId xmlns:p14="http://schemas.microsoft.com/office/powerpoint/2010/main" val="11877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55747D-E283-4C93-8984-08D1B0E6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偏差値を計算してみよう！</a:t>
            </a:r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A5FE092C-D44E-4088-9A27-D91580E81978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57200" y="2197232"/>
          <a:ext cx="8102009" cy="3486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8990">
                  <a:extLst>
                    <a:ext uri="{9D8B030D-6E8A-4147-A177-3AD203B41FA5}">
                      <a16:colId xmlns:a16="http://schemas.microsoft.com/office/drawing/2014/main" val="82564881"/>
                    </a:ext>
                  </a:extLst>
                </a:gridCol>
                <a:gridCol w="1568990">
                  <a:extLst>
                    <a:ext uri="{9D8B030D-6E8A-4147-A177-3AD203B41FA5}">
                      <a16:colId xmlns:a16="http://schemas.microsoft.com/office/drawing/2014/main" val="2625895455"/>
                    </a:ext>
                  </a:extLst>
                </a:gridCol>
                <a:gridCol w="1826049">
                  <a:extLst>
                    <a:ext uri="{9D8B030D-6E8A-4147-A177-3AD203B41FA5}">
                      <a16:colId xmlns:a16="http://schemas.microsoft.com/office/drawing/2014/main" val="3711363424"/>
                    </a:ext>
                  </a:extLst>
                </a:gridCol>
                <a:gridCol w="1568990">
                  <a:extLst>
                    <a:ext uri="{9D8B030D-6E8A-4147-A177-3AD203B41FA5}">
                      <a16:colId xmlns:a16="http://schemas.microsoft.com/office/drawing/2014/main" val="1804261390"/>
                    </a:ext>
                  </a:extLst>
                </a:gridCol>
                <a:gridCol w="1568990">
                  <a:extLst>
                    <a:ext uri="{9D8B030D-6E8A-4147-A177-3AD203B41FA5}">
                      <a16:colId xmlns:a16="http://schemas.microsoft.com/office/drawing/2014/main" val="331903028"/>
                    </a:ext>
                  </a:extLst>
                </a:gridCol>
              </a:tblGrid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科目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平均値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標準偏差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得点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偏差値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36585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英語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58.3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399276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50.0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15331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数学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66.7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372852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理科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75.0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123278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社会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52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50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48.7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43928"/>
                  </a:ext>
                </a:extLst>
              </a:tr>
              <a:tr h="4980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教科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282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345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rgbClr val="000066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58.4</a:t>
                      </a:r>
                      <a:endParaRPr kumimoji="1" lang="ja-JP" altLang="en-US" dirty="0">
                        <a:solidFill>
                          <a:srgbClr val="000066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9387936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D0D5F76-74E4-4B9A-83EE-B3F25209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24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72FD12-E67B-4EBC-BF5E-446A0B856209}"/>
              </a:ext>
            </a:extLst>
          </p:cNvPr>
          <p:cNvSpPr txBox="1"/>
          <p:nvPr/>
        </p:nvSpPr>
        <p:spPr>
          <a:xfrm>
            <a:off x="6372200" y="6384572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架空のデータです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CE3067-DE5B-413B-BEA7-D8FFA10D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</a:p>
        </p:txBody>
      </p:sp>
    </p:spTree>
    <p:extLst>
      <p:ext uri="{BB962C8B-B14F-4D97-AF65-F5344CB8AC3E}">
        <p14:creationId xmlns:p14="http://schemas.microsoft.com/office/powerpoint/2010/main" val="35340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ja-JP" altLang="en-US" dirty="0"/>
              <a:t>母集団と標本</a:t>
            </a:r>
          </a:p>
        </p:txBody>
      </p:sp>
      <p:sp>
        <p:nvSpPr>
          <p:cNvPr id="3379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28778"/>
            <a:ext cx="8229600" cy="477202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ja-JP" altLang="en-US" sz="2400" b="1" dirty="0"/>
              <a:t>母集団</a:t>
            </a:r>
            <a:r>
              <a:rPr lang="ja-JP" altLang="en-US" sz="2400" dirty="0"/>
              <a:t>：調査対象とする（推測結果を適用したい）個体の集まり、集団</a:t>
            </a:r>
            <a:endParaRPr lang="en-US" altLang="ja-JP" sz="2400" dirty="0"/>
          </a:p>
          <a:p>
            <a:pPr lvl="1">
              <a:defRPr/>
            </a:pPr>
            <a:r>
              <a:rPr lang="ja-JP" altLang="en-US" sz="2000" dirty="0"/>
              <a:t>母集団は一般的に全数調査が困難</a:t>
            </a:r>
            <a:endParaRPr lang="en-US" altLang="ja-JP" sz="2000" dirty="0"/>
          </a:p>
          <a:p>
            <a:pPr lvl="2">
              <a:defRPr/>
            </a:pPr>
            <a:r>
              <a:rPr lang="ja-JP" altLang="en-US" sz="1600" dirty="0"/>
              <a:t>例：日本人の平均身長を知りたい！</a:t>
            </a:r>
            <a:endParaRPr lang="en-US" altLang="ja-JP" sz="1600" dirty="0"/>
          </a:p>
          <a:p>
            <a:pPr>
              <a:defRPr/>
            </a:pPr>
            <a:endParaRPr lang="en-US" altLang="ja-JP" sz="1400" dirty="0"/>
          </a:p>
          <a:p>
            <a:pPr>
              <a:defRPr/>
            </a:pPr>
            <a:r>
              <a:rPr lang="ja-JP" altLang="en-US" sz="2400" b="1" dirty="0"/>
              <a:t>標本</a:t>
            </a:r>
            <a:r>
              <a:rPr lang="ja-JP" altLang="en-US" sz="2400" dirty="0"/>
              <a:t>：無作為に抽出された個体</a:t>
            </a:r>
            <a:endParaRPr lang="en-US" altLang="ja-JP" sz="2400" dirty="0"/>
          </a:p>
          <a:p>
            <a:pPr lvl="2">
              <a:defRPr/>
            </a:pPr>
            <a:r>
              <a:rPr lang="ja-JP" altLang="en-US" sz="1600" dirty="0"/>
              <a:t>例：電話帳から</a:t>
            </a:r>
            <a:r>
              <a:rPr lang="en-US" altLang="ja-JP" sz="1600" dirty="0"/>
              <a:t>100</a:t>
            </a:r>
            <a:r>
              <a:rPr lang="ja-JP" altLang="en-US" sz="1600" dirty="0"/>
              <a:t>名無作為に抽出</a:t>
            </a:r>
            <a:endParaRPr lang="en-US" altLang="ja-JP" sz="1600" dirty="0"/>
          </a:p>
          <a:p>
            <a:pPr>
              <a:defRPr/>
            </a:pPr>
            <a:endParaRPr lang="en-US" altLang="ja-JP" sz="1400" dirty="0"/>
          </a:p>
          <a:p>
            <a:pPr>
              <a:defRPr/>
            </a:pPr>
            <a:r>
              <a:rPr lang="ja-JP" altLang="en-US" sz="2400" dirty="0"/>
              <a:t>Ａ県在住の地域住民（</a:t>
            </a:r>
            <a:r>
              <a:rPr lang="ja-JP" altLang="en-US" sz="2400" b="1" dirty="0"/>
              <a:t>＝母集団</a:t>
            </a:r>
            <a:r>
              <a:rPr lang="ja-JP" altLang="en-US" sz="2400" dirty="0"/>
              <a:t>）の生活習慣を調査したいのに、特定の疾患を持つ患者だけを調査しても偏りが生じてしまう（</a:t>
            </a:r>
            <a:r>
              <a:rPr lang="ja-JP" altLang="en-US" sz="2400" b="1" dirty="0"/>
              <a:t>＝誤差</a:t>
            </a:r>
            <a:r>
              <a:rPr lang="ja-JP" altLang="en-US" sz="2400" dirty="0"/>
              <a:t>）</a:t>
            </a:r>
            <a:endParaRPr lang="en-US" altLang="ja-JP" sz="2400" dirty="0"/>
          </a:p>
          <a:p>
            <a:pPr>
              <a:defRPr/>
            </a:pPr>
            <a:endParaRPr lang="en-US" altLang="ja-JP" sz="1400" dirty="0">
              <a:solidFill>
                <a:srgbClr val="FF3399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rgbClr val="FF3399"/>
                </a:solidFill>
              </a:rPr>
              <a:t>母集団から偏りなく標本を集めることが重要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CB5C213-8DDE-4BCB-92B3-045A91020A28}" type="slidenum">
              <a:rPr lang="ja-JP" altLang="en-US">
                <a:solidFill>
                  <a:srgbClr val="898989"/>
                </a:solidFill>
              </a:rPr>
              <a:pPr eaLnBrk="1" hangingPunct="1"/>
              <a:t>3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CCBB1E7-D6EF-43AD-8A7A-A5E7AB5B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617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0242" y="822553"/>
            <a:ext cx="8463516" cy="936104"/>
          </a:xfrm>
        </p:spPr>
        <p:txBody>
          <a:bodyPr>
            <a:normAutofit/>
          </a:bodyPr>
          <a:lstStyle/>
          <a:p>
            <a:r>
              <a:rPr lang="ja-JP" altLang="en-US" dirty="0"/>
              <a:t>例）</a:t>
            </a:r>
            <a:r>
              <a:rPr lang="en-US" altLang="ja-JP" dirty="0"/>
              <a:t>2</a:t>
            </a:r>
            <a:r>
              <a:rPr lang="ja-JP" altLang="en-US" dirty="0"/>
              <a:t>群の平均を比較する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37323"/>
          </a:xfrm>
        </p:spPr>
        <p:txBody>
          <a:bodyPr>
            <a:normAutofit/>
          </a:bodyPr>
          <a:lstStyle/>
          <a:p>
            <a:r>
              <a:rPr lang="ja-JP" altLang="en-US" sz="2800" dirty="0"/>
              <a:t>某</a:t>
            </a:r>
            <a:r>
              <a:rPr kumimoji="1" lang="ja-JP" altLang="en-US" sz="2800" dirty="0"/>
              <a:t>アイドルグループ全体を母集団とした場合、チーム</a:t>
            </a:r>
            <a:r>
              <a:rPr kumimoji="1" lang="en-US" altLang="ja-JP" sz="2800" dirty="0"/>
              <a:t>A</a:t>
            </a:r>
            <a:r>
              <a:rPr kumimoji="1" lang="ja-JP" altLang="en-US" sz="2800" dirty="0"/>
              <a:t>は標本として適切か？</a:t>
            </a:r>
            <a:endParaRPr kumimoji="1" lang="en-US" altLang="ja-JP" sz="2800" dirty="0"/>
          </a:p>
          <a:p>
            <a:r>
              <a:rPr lang="ja-JP" altLang="en-US" sz="2800" dirty="0"/>
              <a:t>チーム</a:t>
            </a:r>
            <a:r>
              <a:rPr lang="en-US" altLang="ja-JP" sz="2800" dirty="0"/>
              <a:t>A</a:t>
            </a:r>
            <a:r>
              <a:rPr lang="ja-JP" altLang="en-US" sz="2800" dirty="0"/>
              <a:t>とチーム</a:t>
            </a:r>
            <a:r>
              <a:rPr lang="en-US" altLang="ja-JP" sz="2800" dirty="0"/>
              <a:t>B</a:t>
            </a:r>
            <a:r>
              <a:rPr lang="ja-JP" altLang="en-US" sz="2800" dirty="0"/>
              <a:t>の平均年齢に違いは有るか？</a:t>
            </a:r>
            <a:endParaRPr kumimoji="1" lang="en-US" altLang="ja-JP" sz="2800" dirty="0"/>
          </a:p>
          <a:p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1533" y="4363591"/>
            <a:ext cx="71609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どうやって検討したらいいだろうか？</a:t>
            </a:r>
          </a:p>
          <a:p>
            <a:pPr algn="ctr"/>
            <a:r>
              <a:rPr lang="ja-JP" altLang="en-US" sz="2400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（その前段階として分布とばらつきを検討）</a:t>
            </a:r>
            <a:endParaRPr lang="ja-JP" altLang="en-US" sz="3200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0D135C-7DF9-4C67-8734-A047F7CB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4383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まずは誤差とばらつき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誤差・ばらつき</a:t>
            </a:r>
            <a:endParaRPr lang="en-US" altLang="ja-JP" dirty="0"/>
          </a:p>
          <a:p>
            <a:r>
              <a:rPr lang="ja-JP" altLang="en-US" dirty="0"/>
              <a:t>誤差・ばらつきを表す要約値</a:t>
            </a:r>
            <a:endParaRPr lang="en-US" altLang="ja-JP" dirty="0"/>
          </a:p>
          <a:p>
            <a:pPr lvl="1"/>
            <a:r>
              <a:rPr lang="ja-JP" altLang="en-US" dirty="0"/>
              <a:t>平均</a:t>
            </a:r>
            <a:endParaRPr lang="en-US" altLang="ja-JP" dirty="0"/>
          </a:p>
          <a:p>
            <a:pPr lvl="1"/>
            <a:r>
              <a:rPr lang="ja-JP" altLang="en-US" dirty="0"/>
              <a:t>偏差</a:t>
            </a:r>
            <a:endParaRPr lang="en-US" altLang="ja-JP" dirty="0"/>
          </a:p>
          <a:p>
            <a:pPr lvl="1"/>
            <a:r>
              <a:rPr lang="ja-JP" altLang="en-US" dirty="0">
                <a:sym typeface="Wingdings" pitchFamily="2" charset="2"/>
              </a:rPr>
              <a:t>偏差平方和</a:t>
            </a:r>
            <a:endParaRPr lang="en-US" altLang="ja-JP" dirty="0">
              <a:sym typeface="Wingdings" pitchFamily="2" charset="2"/>
            </a:endParaRPr>
          </a:p>
          <a:p>
            <a:pPr lvl="1"/>
            <a:r>
              <a:rPr lang="ja-JP" altLang="en-US" dirty="0">
                <a:sym typeface="Wingdings" pitchFamily="2" charset="2"/>
              </a:rPr>
              <a:t>（不偏）分散</a:t>
            </a:r>
            <a:endParaRPr lang="en-US" altLang="ja-JP" dirty="0">
              <a:sym typeface="Wingdings" pitchFamily="2" charset="2"/>
            </a:endParaRPr>
          </a:p>
          <a:p>
            <a:pPr lvl="1"/>
            <a:r>
              <a:rPr lang="ja-JP" altLang="en-US" dirty="0">
                <a:sym typeface="Wingdings" pitchFamily="2" charset="2"/>
              </a:rPr>
              <a:t>標準偏差</a:t>
            </a:r>
            <a:r>
              <a:rPr lang="en-US" altLang="ja-JP" dirty="0">
                <a:sym typeface="Wingdings" pitchFamily="2" charset="2"/>
              </a:rPr>
              <a:t>(S)</a:t>
            </a:r>
          </a:p>
          <a:p>
            <a:pPr lvl="1"/>
            <a:r>
              <a:rPr lang="ja-JP" altLang="en-US" dirty="0">
                <a:sym typeface="Wingdings" pitchFamily="2" charset="2"/>
              </a:rPr>
              <a:t>標準誤差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1E881-71EB-4B33-8112-559EFC18C928}" type="slidenum"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235F29-C03E-4EEC-ABF0-8867E96BC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742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ja-JP" altLang="en-US" dirty="0"/>
              <a:t>誤差・ばらつき</a:t>
            </a:r>
          </a:p>
        </p:txBody>
      </p:sp>
      <p:sp>
        <p:nvSpPr>
          <p:cNvPr id="34819" name="コンテンツ プレースホルダ 2"/>
          <p:cNvSpPr>
            <a:spLocks noGrp="1"/>
          </p:cNvSpPr>
          <p:nvPr>
            <p:ph idx="1"/>
          </p:nvPr>
        </p:nvSpPr>
        <p:spPr>
          <a:xfrm>
            <a:off x="385766" y="1773242"/>
            <a:ext cx="8434387" cy="4625975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ja-JP" altLang="en-US" b="1" dirty="0"/>
              <a:t>偶然誤差（</a:t>
            </a:r>
            <a:r>
              <a:rPr lang="en-US" altLang="ja-JP" b="1" dirty="0"/>
              <a:t>Random error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 lvl="1">
              <a:defRPr/>
            </a:pPr>
            <a:r>
              <a:rPr lang="ja-JP" altLang="en-US" dirty="0"/>
              <a:t>偶然によってのみ生ずるばらつき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真の値を中心にばらつきが分布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偶然を支配する法則（統計学）により対処可能</a:t>
            </a:r>
            <a:endParaRPr lang="en-US" altLang="ja-JP" dirty="0"/>
          </a:p>
          <a:p>
            <a:pPr lvl="1">
              <a:defRPr/>
            </a:pPr>
            <a:endParaRPr lang="en-US" altLang="ja-JP" dirty="0"/>
          </a:p>
          <a:p>
            <a:pPr>
              <a:defRPr/>
            </a:pPr>
            <a:r>
              <a:rPr lang="ja-JP" altLang="en-US" b="1" dirty="0"/>
              <a:t>系統誤差（</a:t>
            </a:r>
            <a:r>
              <a:rPr lang="en-US" altLang="ja-JP" b="1" dirty="0"/>
              <a:t>Systematic error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 lvl="1">
              <a:defRPr/>
            </a:pPr>
            <a:r>
              <a:rPr lang="ja-JP" altLang="en-US" dirty="0"/>
              <a:t>中心が真の値から偏っている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バイアス（</a:t>
            </a:r>
            <a:r>
              <a:rPr lang="en-US" altLang="ja-JP" dirty="0"/>
              <a:t>Bias</a:t>
            </a:r>
            <a:r>
              <a:rPr lang="ja-JP" altLang="en-US" dirty="0"/>
              <a:t>）とも言う</a:t>
            </a:r>
            <a:endParaRPr lang="en-US" altLang="ja-JP" dirty="0"/>
          </a:p>
          <a:p>
            <a:pPr lvl="1">
              <a:defRPr/>
            </a:pPr>
            <a:r>
              <a:rPr lang="ja-JP" altLang="en-US" dirty="0"/>
              <a:t>統計学では対処不能</a:t>
            </a: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EFA6ED8-75A8-4F91-986E-FB091A924FF6}" type="slidenum">
              <a:rPr lang="ja-JP" altLang="en-US">
                <a:solidFill>
                  <a:srgbClr val="898989"/>
                </a:solidFill>
              </a:rPr>
              <a:pPr eaLnBrk="1" hangingPunct="1"/>
              <a:t>6</a:t>
            </a:fld>
            <a:endParaRPr lang="ja-JP" altLang="en-US">
              <a:solidFill>
                <a:srgbClr val="898989"/>
              </a:solidFill>
            </a:endParaRP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D3DEB1-4D16-410F-9A70-7F10DB44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1083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ja-JP" altLang="en-US" dirty="0">
                <a:solidFill>
                  <a:srgbClr val="FF0684"/>
                </a:solidFill>
              </a:rPr>
              <a:t>誤差・ばらつきの多い少ない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2158D99-5153-4485-AA3B-BCC1CB95F323}" type="slidenum">
              <a:rPr lang="ja-JP" altLang="en-US">
                <a:solidFill>
                  <a:srgbClr val="898989"/>
                </a:solidFill>
              </a:rPr>
              <a:pPr eaLnBrk="1" hangingPunct="1"/>
              <a:t>7</a:t>
            </a:fld>
            <a:endParaRPr lang="ja-JP" altLang="en-US">
              <a:solidFill>
                <a:srgbClr val="898989"/>
              </a:solidFill>
            </a:endParaRPr>
          </a:p>
        </p:txBody>
      </p:sp>
      <p:grpSp>
        <p:nvGrpSpPr>
          <p:cNvPr id="8196" name="グループ化 42"/>
          <p:cNvGrpSpPr>
            <a:grpSpLocks/>
          </p:cNvGrpSpPr>
          <p:nvPr/>
        </p:nvGrpSpPr>
        <p:grpSpPr bwMode="auto">
          <a:xfrm>
            <a:off x="3024112" y="2585172"/>
            <a:ext cx="4463825" cy="3824813"/>
            <a:chOff x="2123728" y="2060848"/>
            <a:chExt cx="5213904" cy="4601496"/>
          </a:xfrm>
        </p:grpSpPr>
        <p:sp>
          <p:nvSpPr>
            <p:cNvPr id="5" name="円/楕円 4"/>
            <p:cNvSpPr/>
            <p:nvPr/>
          </p:nvSpPr>
          <p:spPr>
            <a:xfrm>
              <a:off x="2123728" y="2060848"/>
              <a:ext cx="2160343" cy="2160796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5147861" y="2071545"/>
              <a:ext cx="2160343" cy="2159012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2153155" y="4492635"/>
              <a:ext cx="2160343" cy="2159012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5177289" y="4501548"/>
              <a:ext cx="2160343" cy="2160796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2483785" y="2420981"/>
              <a:ext cx="1440228" cy="1440531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857691" y="2777548"/>
              <a:ext cx="720114" cy="720265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494070" y="2420981"/>
              <a:ext cx="1440228" cy="1440531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5867975" y="2777548"/>
              <a:ext cx="720114" cy="720265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2511482" y="4859899"/>
              <a:ext cx="1440228" cy="1438747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2885387" y="5214682"/>
              <a:ext cx="720114" cy="720265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5552925" y="4872378"/>
              <a:ext cx="1440228" cy="1440531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5926831" y="5228945"/>
              <a:ext cx="720114" cy="720265"/>
            </a:xfrm>
            <a:prstGeom prst="ellipse">
              <a:avLst/>
            </a:prstGeom>
            <a:noFill/>
            <a:ln w="12700">
              <a:solidFill>
                <a:srgbClr val="00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5355586" y="2556476"/>
              <a:ext cx="143677" cy="14440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3060222" y="2852427"/>
              <a:ext cx="143677" cy="14440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3347575" y="2781113"/>
              <a:ext cx="143677" cy="14440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3203899" y="3285655"/>
              <a:ext cx="143676" cy="142627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2916546" y="3285655"/>
              <a:ext cx="143676" cy="142627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3203899" y="3068149"/>
              <a:ext cx="143676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5867975" y="4724403"/>
              <a:ext cx="143677" cy="14440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5364242" y="2925522"/>
              <a:ext cx="143676" cy="142627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5507918" y="2636703"/>
              <a:ext cx="143677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5724299" y="2565390"/>
              <a:ext cx="143676" cy="142627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5651595" y="2852427"/>
              <a:ext cx="143676" cy="14440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5076889" y="4868812"/>
              <a:ext cx="143676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29" name="円/楕円 28"/>
            <p:cNvSpPr/>
            <p:nvPr/>
          </p:nvSpPr>
          <p:spPr>
            <a:xfrm>
              <a:off x="3491253" y="5949210"/>
              <a:ext cx="145408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2771138" y="5660391"/>
              <a:ext cx="145408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5507918" y="4437366"/>
              <a:ext cx="143677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dirty="0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3203899" y="5589077"/>
              <a:ext cx="143676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3420279" y="5444668"/>
              <a:ext cx="143677" cy="14440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2700165" y="5228945"/>
              <a:ext cx="143677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5507918" y="4868812"/>
              <a:ext cx="143677" cy="14441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5364242" y="5373355"/>
              <a:ext cx="143676" cy="144409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79028F89-8282-4F10-B487-BE2456B93D13}"/>
              </a:ext>
            </a:extLst>
          </p:cNvPr>
          <p:cNvGrpSpPr/>
          <p:nvPr/>
        </p:nvGrpSpPr>
        <p:grpSpPr>
          <a:xfrm>
            <a:off x="2979954" y="1717446"/>
            <a:ext cx="4681537" cy="893637"/>
            <a:chOff x="2643183" y="1691535"/>
            <a:chExt cx="4681537" cy="893637"/>
          </a:xfrm>
        </p:grpSpPr>
        <p:sp>
          <p:nvSpPr>
            <p:cNvPr id="39" name="左右矢印 38"/>
            <p:cNvSpPr/>
            <p:nvPr/>
          </p:nvSpPr>
          <p:spPr>
            <a:xfrm>
              <a:off x="2643183" y="1793009"/>
              <a:ext cx="4681537" cy="792163"/>
            </a:xfrm>
            <a:prstGeom prst="left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srgbClr val="000066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8199" name="テキスト ボックス 40"/>
            <p:cNvSpPr txBox="1">
              <a:spLocks noChangeArrowheads="1"/>
            </p:cNvSpPr>
            <p:nvPr/>
          </p:nvSpPr>
          <p:spPr bwMode="auto">
            <a:xfrm>
              <a:off x="3598545" y="2037532"/>
              <a:ext cx="295465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高い　（妥当性）　　低い</a:t>
              </a:r>
            </a:p>
          </p:txBody>
        </p:sp>
        <p:sp>
          <p:nvSpPr>
            <p:cNvPr id="8201" name="テキスト ボックス 43"/>
            <p:cNvSpPr txBox="1">
              <a:spLocks noChangeArrowheads="1"/>
            </p:cNvSpPr>
            <p:nvPr/>
          </p:nvSpPr>
          <p:spPr bwMode="auto">
            <a:xfrm>
              <a:off x="3051005" y="1691535"/>
              <a:ext cx="387798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小さい　　（系統誤差）　　大きい</a:t>
              </a: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B019D52D-13F0-454B-9EE5-2A3C23AA4C84}"/>
              </a:ext>
            </a:extLst>
          </p:cNvPr>
          <p:cNvGrpSpPr/>
          <p:nvPr/>
        </p:nvGrpSpPr>
        <p:grpSpPr>
          <a:xfrm>
            <a:off x="1563913" y="2189515"/>
            <a:ext cx="1100014" cy="4176712"/>
            <a:chOff x="1176462" y="2205040"/>
            <a:chExt cx="1100014" cy="4176712"/>
          </a:xfrm>
        </p:grpSpPr>
        <p:sp>
          <p:nvSpPr>
            <p:cNvPr id="40" name="左右矢印 39"/>
            <p:cNvSpPr/>
            <p:nvPr/>
          </p:nvSpPr>
          <p:spPr>
            <a:xfrm rot="5400000">
              <a:off x="-207961" y="3897314"/>
              <a:ext cx="4176712" cy="792163"/>
            </a:xfrm>
            <a:prstGeom prst="left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solidFill>
                  <a:prstClr val="white"/>
                </a:solidFill>
                <a:latin typeface="Calibri"/>
                <a:ea typeface="ＭＳ Ｐゴシック" panose="020B0600070205080204" pitchFamily="50" charset="-128"/>
              </a:endParaRPr>
            </a:p>
          </p:txBody>
        </p:sp>
        <p:sp>
          <p:nvSpPr>
            <p:cNvPr id="8200" name="テキスト ボックス 41"/>
            <p:cNvSpPr txBox="1">
              <a:spLocks noChangeArrowheads="1"/>
            </p:cNvSpPr>
            <p:nvPr/>
          </p:nvSpPr>
          <p:spPr bwMode="auto">
            <a:xfrm>
              <a:off x="1656063" y="2997200"/>
              <a:ext cx="461665" cy="2862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高い　　（精度）　　低い</a:t>
              </a:r>
              <a:endParaRPr lang="en-US" altLang="ja-JP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202" name="テキスト ボックス 44"/>
            <p:cNvSpPr txBox="1">
              <a:spLocks noChangeArrowheads="1"/>
            </p:cNvSpPr>
            <p:nvPr/>
          </p:nvSpPr>
          <p:spPr bwMode="auto">
            <a:xfrm>
              <a:off x="1176462" y="2692640"/>
              <a:ext cx="461665" cy="3323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 dirty="0">
                  <a:solidFill>
                    <a:srgbClr val="00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小さい　（偶然誤差）　大きい</a:t>
              </a:r>
              <a:endParaRPr lang="en-US" altLang="ja-JP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" name="吹き出し: 角を丸めた四角形 1"/>
          <p:cNvSpPr/>
          <p:nvPr/>
        </p:nvSpPr>
        <p:spPr>
          <a:xfrm>
            <a:off x="167929" y="3836106"/>
            <a:ext cx="1197235" cy="724453"/>
          </a:xfrm>
          <a:prstGeom prst="wedgeRoundRectCallout">
            <a:avLst>
              <a:gd name="adj1" fmla="val 72205"/>
              <a:gd name="adj2" fmla="val 12425"/>
              <a:gd name="adj3" fmla="val 16667"/>
            </a:avLst>
          </a:prstGeom>
          <a:solidFill>
            <a:srgbClr val="FFC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統計で</a:t>
            </a:r>
            <a:endParaRPr lang="en-US" altLang="ja-JP" dirty="0">
              <a:solidFill>
                <a:srgbClr val="00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rgbClr val="00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対処可能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F669574-4163-4244-93AE-F47EA0D7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4582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2B8B4-E46E-41CA-AAF8-710D63B84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どうやって</a:t>
            </a:r>
            <a:br>
              <a:rPr kumimoji="1" lang="en-US" altLang="ja-JP" dirty="0"/>
            </a:br>
            <a:r>
              <a:rPr kumimoji="1" lang="ja-JP" altLang="en-US" dirty="0"/>
              <a:t>誤差・ばらつきを表すか？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BFFA07-15FB-4BE5-AEDA-43EED39E6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平均</a:t>
            </a:r>
          </a:p>
          <a:p>
            <a:r>
              <a:rPr lang="ja-JP" altLang="en-US" dirty="0"/>
              <a:t>分散（</a:t>
            </a:r>
            <a:r>
              <a:rPr lang="en-US" altLang="ja-JP" dirty="0"/>
              <a:t>Variance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標準偏差（</a:t>
            </a:r>
            <a:r>
              <a:rPr lang="en-US" altLang="ja-JP" dirty="0"/>
              <a:t>Standard deviation</a:t>
            </a:r>
            <a:r>
              <a:rPr lang="ja-JP" altLang="en-US" dirty="0"/>
              <a:t>：</a:t>
            </a:r>
            <a:r>
              <a:rPr lang="en-US" altLang="ja-JP" dirty="0"/>
              <a:t>SD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標準誤差（</a:t>
            </a:r>
            <a:r>
              <a:rPr lang="en-US" altLang="ja-JP" dirty="0"/>
              <a:t>Standard error</a:t>
            </a:r>
            <a:r>
              <a:rPr lang="ja-JP" altLang="en-US" dirty="0"/>
              <a:t>：</a:t>
            </a:r>
            <a:r>
              <a:rPr lang="en-US" altLang="ja-JP" dirty="0"/>
              <a:t>SE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分位点</a:t>
            </a:r>
          </a:p>
          <a:p>
            <a:r>
              <a:rPr lang="ja-JP" altLang="en-US" dirty="0"/>
              <a:t>パーセンタイル</a:t>
            </a:r>
          </a:p>
          <a:p>
            <a:r>
              <a:rPr lang="ja-JP" altLang="en-US" dirty="0"/>
              <a:t>範囲（</a:t>
            </a:r>
            <a:r>
              <a:rPr lang="en-US" altLang="ja-JP" dirty="0"/>
              <a:t>Range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BF6ADC-7271-490F-A79F-7A5937490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923-67C3-41E9-957C-8E47AB11A637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19875D-5006-42DB-94BC-565B21ECF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3492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21972"/>
            <a:ext cx="8229600" cy="936104"/>
          </a:xfrm>
        </p:spPr>
        <p:txBody>
          <a:bodyPr rtlCol="0" anchor="t">
            <a:normAutofit fontScale="90000"/>
          </a:bodyPr>
          <a:lstStyle/>
          <a:p>
            <a:pPr>
              <a:defRPr/>
            </a:pPr>
            <a:r>
              <a:rPr lang="ja-JP" altLang="en-US" dirty="0"/>
              <a:t>ばらつきを表す要約値</a:t>
            </a:r>
            <a:br>
              <a:rPr lang="en-US" altLang="ja-JP" dirty="0"/>
            </a:br>
            <a:r>
              <a:rPr lang="en-US" altLang="ja-JP" sz="2200" dirty="0"/>
              <a:t>N</a:t>
            </a:r>
            <a:r>
              <a:rPr lang="ja-JP" altLang="en-US" sz="2200" dirty="0"/>
              <a:t>個のデータをそれぞれ、</a:t>
            </a:r>
            <a:r>
              <a:rPr lang="en-US" altLang="ja-JP" sz="2200" dirty="0"/>
              <a:t>X1, X2, X3</a:t>
            </a:r>
            <a:r>
              <a:rPr lang="ja-JP" altLang="en-US" sz="2200" dirty="0"/>
              <a:t>・・・</a:t>
            </a:r>
            <a:r>
              <a:rPr lang="en-US" altLang="ja-JP" sz="2200" dirty="0" err="1"/>
              <a:t>Xn</a:t>
            </a:r>
            <a:r>
              <a:rPr lang="ja-JP" altLang="en-US" sz="2200" dirty="0"/>
              <a:t>とする</a:t>
            </a:r>
            <a:br>
              <a:rPr lang="en-US" altLang="ja-JP" sz="4800" dirty="0"/>
            </a:b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853" y="2286000"/>
            <a:ext cx="8640763" cy="4572002"/>
          </a:xfrm>
        </p:spPr>
        <p:txBody>
          <a:bodyPr rtlCol="0">
            <a:normAutofit/>
          </a:bodyPr>
          <a:lstStyle/>
          <a:p>
            <a:pPr marL="576069" indent="-457200">
              <a:spcBef>
                <a:spcPts val="0"/>
              </a:spcBef>
              <a:defRPr/>
            </a:pPr>
            <a:r>
              <a:rPr lang="ja-JP" altLang="en-US" b="1" dirty="0"/>
              <a:t>平均 </a:t>
            </a:r>
            <a:r>
              <a:rPr lang="en-US" altLang="ja-JP" b="1" dirty="0"/>
              <a:t>(</a:t>
            </a:r>
            <a:r>
              <a:rPr lang="en-US" altLang="ja-JP" b="1" i="1" dirty="0"/>
              <a:t>X</a:t>
            </a:r>
            <a:r>
              <a:rPr lang="en-US" altLang="ja-JP" b="1" dirty="0"/>
              <a:t>)</a:t>
            </a:r>
            <a:r>
              <a:rPr lang="ja-JP" altLang="en-US" dirty="0"/>
              <a:t>：</a:t>
            </a:r>
            <a:r>
              <a:rPr lang="en-US" altLang="ja-JP" dirty="0">
                <a:sym typeface="Wingdings" pitchFamily="2" charset="2"/>
              </a:rPr>
              <a:t>(</a:t>
            </a:r>
            <a:r>
              <a:rPr lang="en-US" altLang="ja-JP" dirty="0"/>
              <a:t>X1+X2+X3+</a:t>
            </a:r>
            <a:r>
              <a:rPr lang="ja-JP" altLang="en-US" dirty="0"/>
              <a:t>・・・</a:t>
            </a:r>
            <a:r>
              <a:rPr lang="en-US" altLang="ja-JP" dirty="0" err="1"/>
              <a:t>Xn</a:t>
            </a:r>
            <a:r>
              <a:rPr lang="en-US" altLang="ja-JP" dirty="0"/>
              <a:t>)/n</a:t>
            </a:r>
          </a:p>
          <a:p>
            <a:pPr marL="461769">
              <a:spcBef>
                <a:spcPts val="0"/>
              </a:spcBef>
              <a:defRPr/>
            </a:pPr>
            <a:endParaRPr lang="en-US" altLang="ja-JP" sz="1900" dirty="0"/>
          </a:p>
          <a:p>
            <a:pPr marL="576069" indent="-457200">
              <a:spcBef>
                <a:spcPts val="0"/>
              </a:spcBef>
              <a:defRPr/>
            </a:pPr>
            <a:r>
              <a:rPr lang="ja-JP" altLang="en-US" b="1" dirty="0"/>
              <a:t>偏差</a:t>
            </a:r>
            <a:r>
              <a:rPr lang="ja-JP" altLang="en-US" dirty="0">
                <a:sym typeface="Wingdings" pitchFamily="2" charset="2"/>
              </a:rPr>
              <a:t>：</a:t>
            </a:r>
            <a:r>
              <a:rPr lang="ja-JP" altLang="en-US" sz="2800" dirty="0">
                <a:sym typeface="Wingdings" pitchFamily="2" charset="2"/>
              </a:rPr>
              <a:t>（データ－平均）</a:t>
            </a:r>
            <a:endParaRPr lang="en-US" altLang="ja-JP" sz="2800" dirty="0">
              <a:sym typeface="Wingdings" pitchFamily="2" charset="2"/>
            </a:endParaRPr>
          </a:p>
          <a:p>
            <a:pPr marL="976110" lvl="1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>
                <a:sym typeface="Wingdings" pitchFamily="2" charset="2"/>
              </a:rPr>
              <a:t>(X1-</a:t>
            </a:r>
            <a:r>
              <a:rPr lang="en-US" altLang="ja-JP" i="1" dirty="0"/>
              <a:t> X</a:t>
            </a:r>
            <a:r>
              <a:rPr lang="en-US" altLang="ja-JP" dirty="0">
                <a:sym typeface="Wingdings" pitchFamily="2" charset="2"/>
              </a:rPr>
              <a:t>)</a:t>
            </a:r>
            <a:r>
              <a:rPr lang="ja-JP" altLang="en-US" dirty="0" err="1">
                <a:sym typeface="Wingdings" pitchFamily="2" charset="2"/>
              </a:rPr>
              <a:t>、</a:t>
            </a:r>
            <a:r>
              <a:rPr lang="en-US" altLang="ja-JP" dirty="0">
                <a:sym typeface="Wingdings" pitchFamily="2" charset="2"/>
              </a:rPr>
              <a:t>(X2-</a:t>
            </a:r>
            <a:r>
              <a:rPr lang="en-US" altLang="ja-JP" i="1" dirty="0"/>
              <a:t> X</a:t>
            </a:r>
            <a:r>
              <a:rPr lang="en-US" altLang="ja-JP" dirty="0">
                <a:sym typeface="Wingdings" pitchFamily="2" charset="2"/>
              </a:rPr>
              <a:t>)</a:t>
            </a:r>
            <a:r>
              <a:rPr lang="ja-JP" altLang="en-US" dirty="0" err="1">
                <a:sym typeface="Wingdings" pitchFamily="2" charset="2"/>
              </a:rPr>
              <a:t>、</a:t>
            </a:r>
            <a:r>
              <a:rPr lang="en-US" altLang="ja-JP" dirty="0">
                <a:sym typeface="Wingdings" pitchFamily="2" charset="2"/>
              </a:rPr>
              <a:t>(X3-</a:t>
            </a:r>
            <a:r>
              <a:rPr lang="en-US" altLang="ja-JP" i="1" dirty="0"/>
              <a:t> X</a:t>
            </a:r>
            <a:r>
              <a:rPr lang="en-US" altLang="ja-JP" dirty="0">
                <a:sym typeface="Wingdings" pitchFamily="2" charset="2"/>
              </a:rPr>
              <a:t>)</a:t>
            </a:r>
            <a:r>
              <a:rPr lang="ja-JP" altLang="en-US" dirty="0" err="1">
                <a:sym typeface="Wingdings" pitchFamily="2" charset="2"/>
              </a:rPr>
              <a:t>、</a:t>
            </a:r>
            <a:r>
              <a:rPr lang="ja-JP" altLang="en-US" dirty="0">
                <a:sym typeface="Wingdings" pitchFamily="2" charset="2"/>
              </a:rPr>
              <a:t>・・・</a:t>
            </a:r>
            <a:r>
              <a:rPr lang="en-US" altLang="ja-JP" dirty="0">
                <a:sym typeface="Wingdings" pitchFamily="2" charset="2"/>
              </a:rPr>
              <a:t>(</a:t>
            </a:r>
            <a:r>
              <a:rPr lang="en-US" altLang="ja-JP" dirty="0" err="1">
                <a:sym typeface="Wingdings" pitchFamily="2" charset="2"/>
              </a:rPr>
              <a:t>Xn</a:t>
            </a:r>
            <a:r>
              <a:rPr lang="en-US" altLang="ja-JP" dirty="0">
                <a:sym typeface="Wingdings" pitchFamily="2" charset="2"/>
              </a:rPr>
              <a:t>-</a:t>
            </a:r>
            <a:r>
              <a:rPr lang="en-US" altLang="ja-JP" i="1" dirty="0"/>
              <a:t> X</a:t>
            </a:r>
            <a:r>
              <a:rPr lang="en-US" altLang="ja-JP" dirty="0">
                <a:sym typeface="Wingdings" pitchFamily="2" charset="2"/>
              </a:rPr>
              <a:t>)</a:t>
            </a:r>
          </a:p>
          <a:p>
            <a:pPr marL="1511010" lvl="3" indent="-285750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endParaRPr lang="en-US" altLang="ja-JP" sz="1500" dirty="0">
              <a:sym typeface="Wingdings" pitchFamily="2" charset="2"/>
            </a:endParaRPr>
          </a:p>
          <a:p>
            <a:pPr marL="576069" indent="-457200">
              <a:spcBef>
                <a:spcPts val="0"/>
              </a:spcBef>
              <a:defRPr/>
            </a:pPr>
            <a:r>
              <a:rPr lang="ja-JP" altLang="en-US" b="1" i="1" dirty="0">
                <a:sym typeface="Wingdings" pitchFamily="2" charset="2"/>
              </a:rPr>
              <a:t>偏差平方和</a:t>
            </a:r>
            <a:r>
              <a:rPr lang="ja-JP" altLang="en-US" sz="2800" dirty="0">
                <a:sym typeface="Wingdings" pitchFamily="2" charset="2"/>
              </a:rPr>
              <a:t>：偏差の二乗を全てのデータで合計</a:t>
            </a:r>
            <a:endParaRPr lang="en-US" altLang="ja-JP" sz="2800" dirty="0">
              <a:sym typeface="Wingdings" pitchFamily="2" charset="2"/>
            </a:endParaRPr>
          </a:p>
          <a:p>
            <a:pPr marL="976110" lvl="1" indent="-4572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ja-JP" dirty="0">
                <a:sym typeface="Wingdings" pitchFamily="2" charset="2"/>
              </a:rPr>
              <a:t>(X1-</a:t>
            </a:r>
            <a:r>
              <a:rPr lang="en-US" altLang="ja-JP" i="1" dirty="0"/>
              <a:t> X</a:t>
            </a:r>
            <a:r>
              <a:rPr lang="en-US" altLang="ja-JP" dirty="0">
                <a:sym typeface="Wingdings" pitchFamily="2" charset="2"/>
              </a:rPr>
              <a:t>)</a:t>
            </a:r>
            <a:r>
              <a:rPr lang="en-US" altLang="ja-JP" baseline="30000" dirty="0">
                <a:sym typeface="Wingdings" pitchFamily="2" charset="2"/>
              </a:rPr>
              <a:t>2</a:t>
            </a:r>
            <a:r>
              <a:rPr lang="en-US" altLang="ja-JP" dirty="0">
                <a:sym typeface="Wingdings" pitchFamily="2" charset="2"/>
              </a:rPr>
              <a:t>+(X2-</a:t>
            </a:r>
            <a:r>
              <a:rPr lang="en-US" altLang="ja-JP" i="1" dirty="0"/>
              <a:t> X</a:t>
            </a:r>
            <a:r>
              <a:rPr lang="en-US" altLang="ja-JP" dirty="0">
                <a:sym typeface="Wingdings" pitchFamily="2" charset="2"/>
              </a:rPr>
              <a:t>)</a:t>
            </a:r>
            <a:r>
              <a:rPr lang="en-US" altLang="ja-JP" baseline="30000" dirty="0">
                <a:sym typeface="Wingdings" pitchFamily="2" charset="2"/>
              </a:rPr>
              <a:t>2</a:t>
            </a:r>
            <a:r>
              <a:rPr lang="en-US" altLang="ja-JP" dirty="0">
                <a:sym typeface="Wingdings" pitchFamily="2" charset="2"/>
              </a:rPr>
              <a:t>+(X3-</a:t>
            </a:r>
            <a:r>
              <a:rPr lang="en-US" altLang="ja-JP" i="1" dirty="0"/>
              <a:t> X</a:t>
            </a:r>
            <a:r>
              <a:rPr lang="en-US" altLang="ja-JP" dirty="0">
                <a:sym typeface="Wingdings" pitchFamily="2" charset="2"/>
              </a:rPr>
              <a:t>)</a:t>
            </a:r>
            <a:r>
              <a:rPr lang="en-US" altLang="ja-JP" baseline="30000" dirty="0">
                <a:sym typeface="Wingdings" pitchFamily="2" charset="2"/>
              </a:rPr>
              <a:t>2</a:t>
            </a:r>
            <a:r>
              <a:rPr lang="en-US" altLang="ja-JP" dirty="0">
                <a:sym typeface="Wingdings" pitchFamily="2" charset="2"/>
              </a:rPr>
              <a:t>+</a:t>
            </a:r>
            <a:r>
              <a:rPr lang="ja-JP" altLang="en-US" dirty="0">
                <a:sym typeface="Wingdings" pitchFamily="2" charset="2"/>
              </a:rPr>
              <a:t>・・</a:t>
            </a:r>
            <a:r>
              <a:rPr lang="en-US" altLang="ja-JP" dirty="0">
                <a:sym typeface="Wingdings" pitchFamily="2" charset="2"/>
              </a:rPr>
              <a:t>(</a:t>
            </a:r>
            <a:r>
              <a:rPr lang="en-US" altLang="ja-JP" dirty="0" err="1">
                <a:sym typeface="Wingdings" pitchFamily="2" charset="2"/>
              </a:rPr>
              <a:t>Xn</a:t>
            </a:r>
            <a:r>
              <a:rPr lang="en-US" altLang="ja-JP" dirty="0">
                <a:sym typeface="Wingdings" pitchFamily="2" charset="2"/>
              </a:rPr>
              <a:t>-</a:t>
            </a:r>
            <a:r>
              <a:rPr lang="en-US" altLang="ja-JP" i="1" dirty="0"/>
              <a:t> X</a:t>
            </a:r>
            <a:r>
              <a:rPr lang="en-US" altLang="ja-JP" dirty="0">
                <a:sym typeface="Wingdings" pitchFamily="2" charset="2"/>
              </a:rPr>
              <a:t>)</a:t>
            </a:r>
            <a:r>
              <a:rPr lang="en-US" altLang="ja-JP" baseline="30000" dirty="0">
                <a:sym typeface="Wingdings" pitchFamily="2" charset="2"/>
              </a:rPr>
              <a:t>2</a:t>
            </a:r>
          </a:p>
          <a:p>
            <a:pPr marL="2025349" lvl="4" indent="-342900">
              <a:buClr>
                <a:schemeClr val="accent3"/>
              </a:buClr>
              <a:buFont typeface="Arial" panose="020B0604020202020204" pitchFamily="34" charset="0"/>
              <a:buChar char="•"/>
              <a:defRPr/>
            </a:pPr>
            <a:endParaRPr lang="en-US" altLang="ja-JP" baseline="30000" dirty="0">
              <a:sym typeface="Wingdings" pitchFamily="2" charset="2"/>
            </a:endParaRPr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32" indent="-28574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2971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160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349" indent="-228594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537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726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8914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103" indent="-22859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6EA204B-80F4-4CE1-B298-F4FDD3C0DB36}" type="slidenum">
              <a:rPr lang="ja-JP" altLang="en-US">
                <a:solidFill>
                  <a:srgbClr val="898989"/>
                </a:solidFill>
              </a:rPr>
              <a:pPr eaLnBrk="1" hangingPunct="1"/>
              <a:t>9</a:t>
            </a:fld>
            <a:endParaRPr lang="ja-JP" altLang="en-US">
              <a:solidFill>
                <a:srgbClr val="898989"/>
              </a:solidFill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F1E0EB5B-F960-4987-ADB0-8726AB42A17B}"/>
              </a:ext>
            </a:extLst>
          </p:cNvPr>
          <p:cNvCxnSpPr/>
          <p:nvPr/>
        </p:nvCxnSpPr>
        <p:spPr>
          <a:xfrm>
            <a:off x="2201817" y="2286000"/>
            <a:ext cx="233916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F0DABD2-7C62-4605-B7D7-690D6F9B68D3}"/>
              </a:ext>
            </a:extLst>
          </p:cNvPr>
          <p:cNvCxnSpPr/>
          <p:nvPr/>
        </p:nvCxnSpPr>
        <p:spPr>
          <a:xfrm>
            <a:off x="2318775" y="3583630"/>
            <a:ext cx="233916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B262413-BA87-4932-8F38-62016AF0F6B3}"/>
              </a:ext>
            </a:extLst>
          </p:cNvPr>
          <p:cNvCxnSpPr/>
          <p:nvPr/>
        </p:nvCxnSpPr>
        <p:spPr>
          <a:xfrm>
            <a:off x="3944963" y="3570821"/>
            <a:ext cx="233916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0D01F176-9CB7-4A3B-9057-3F144A2F8322}"/>
              </a:ext>
            </a:extLst>
          </p:cNvPr>
          <p:cNvCxnSpPr/>
          <p:nvPr/>
        </p:nvCxnSpPr>
        <p:spPr>
          <a:xfrm>
            <a:off x="5575004" y="3570821"/>
            <a:ext cx="233916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460093D-B3C7-4B42-84EF-896F1EF51FC1}"/>
              </a:ext>
            </a:extLst>
          </p:cNvPr>
          <p:cNvCxnSpPr/>
          <p:nvPr/>
        </p:nvCxnSpPr>
        <p:spPr>
          <a:xfrm>
            <a:off x="8286307" y="3570821"/>
            <a:ext cx="233916" cy="0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DE72AB9-2388-4265-B8C3-E115C9D2DA1F}"/>
              </a:ext>
            </a:extLst>
          </p:cNvPr>
          <p:cNvCxnSpPr/>
          <p:nvPr/>
        </p:nvCxnSpPr>
        <p:spPr>
          <a:xfrm>
            <a:off x="2318775" y="4745666"/>
            <a:ext cx="233916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17AECE0B-7AD9-4B5F-9915-A68D28406CCF}"/>
              </a:ext>
            </a:extLst>
          </p:cNvPr>
          <p:cNvCxnSpPr/>
          <p:nvPr/>
        </p:nvCxnSpPr>
        <p:spPr>
          <a:xfrm>
            <a:off x="4061921" y="4745666"/>
            <a:ext cx="233916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EFE63CA4-3A3F-4E60-85B7-630B259651A2}"/>
              </a:ext>
            </a:extLst>
          </p:cNvPr>
          <p:cNvCxnSpPr/>
          <p:nvPr/>
        </p:nvCxnSpPr>
        <p:spPr>
          <a:xfrm>
            <a:off x="5743613" y="4738578"/>
            <a:ext cx="233916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FA5254DA-0F4F-4902-8E74-3EAE3D3D0BC4}"/>
              </a:ext>
            </a:extLst>
          </p:cNvPr>
          <p:cNvCxnSpPr/>
          <p:nvPr/>
        </p:nvCxnSpPr>
        <p:spPr>
          <a:xfrm>
            <a:off x="8199633" y="4738578"/>
            <a:ext cx="233916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D485A8-7639-4D5E-89E7-5667C9CE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ja-JP" altLang="en-US"/>
              <a:t>製作者：柿崎真沙子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5490143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ユーザー定義 5">
    <a:dk1>
      <a:srgbClr val="000000"/>
    </a:dk1>
    <a:lt1>
      <a:sysClr val="window" lastClr="FFFFFF"/>
    </a:lt1>
    <a:dk2>
      <a:srgbClr val="FF388C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  <a:fontScheme name="モジュール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モジュール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7500"/>
              <a:satMod val="137000"/>
            </a:schemeClr>
          </a:gs>
          <a:gs pos="55000">
            <a:schemeClr val="phClr">
              <a:shade val="69000"/>
              <a:satMod val="137000"/>
            </a:schemeClr>
          </a:gs>
          <a:gs pos="100000">
            <a:schemeClr val="phClr">
              <a:shade val="98000"/>
              <a:satMod val="137000"/>
            </a:schemeClr>
          </a:gs>
        </a:gsLst>
        <a:lin ang="16200000" scaled="0"/>
      </a:gradFill>
    </a:fillStyleLst>
    <a:lnStyleLst>
      <a:ln w="6350" cap="rnd" cmpd="sng" algn="ctr">
        <a:solidFill>
          <a:schemeClr val="phClr">
            <a:shade val="95000"/>
            <a:satMod val="105000"/>
          </a:schemeClr>
        </a:solidFill>
        <a:prstDash val="solid"/>
      </a:ln>
      <a:ln w="48000" cap="flat" cmpd="thickThin" algn="ctr">
        <a:solidFill>
          <a:schemeClr val="phClr"/>
        </a:solidFill>
        <a:prstDash val="solid"/>
      </a:ln>
      <a:ln w="48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45000" dist="25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8000"/>
              <a:satMod val="300000"/>
            </a:schemeClr>
          </a:gs>
          <a:gs pos="12000">
            <a:schemeClr val="phClr">
              <a:tint val="48000"/>
              <a:satMod val="300000"/>
            </a:schemeClr>
          </a:gs>
          <a:gs pos="20000">
            <a:schemeClr val="phClr">
              <a:tint val="49000"/>
              <a:satMod val="300000"/>
            </a:schemeClr>
          </a:gs>
          <a:gs pos="100000">
            <a:schemeClr val="phClr">
              <a:shade val="30000"/>
            </a:schemeClr>
          </a:gs>
        </a:gsLst>
        <a:path path="circle">
          <a:fillToRect l="10000" t="-25000" r="10000" b="125000"/>
        </a:path>
      </a:gradFill>
      <a:blipFill>
        <a:blip xmlns:r="http://schemas.openxmlformats.org/officeDocument/2006/relationships" r:embed="rId1">
          <a:duotone>
            <a:schemeClr val="phClr">
              <a:shade val="75000"/>
              <a:satMod val="105000"/>
            </a:schemeClr>
            <a:schemeClr val="phClr">
              <a:tint val="95000"/>
              <a:satMod val="105000"/>
            </a:schemeClr>
          </a:duotone>
        </a:blip>
        <a:tile tx="0" ty="0" sx="38000" sy="38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3414</TotalTime>
  <Words>1439</Words>
  <Application>Microsoft Office PowerPoint</Application>
  <PresentationFormat>画面に合わせる (4:3)</PresentationFormat>
  <Paragraphs>363</Paragraphs>
  <Slides>24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0" baseType="lpstr">
      <vt:lpstr>ＭＳ Ｐゴシック</vt:lpstr>
      <vt:lpstr>メイリオ</vt:lpstr>
      <vt:lpstr>Arial</vt:lpstr>
      <vt:lpstr>Calibri</vt:lpstr>
      <vt:lpstr>Wingdings</vt:lpstr>
      <vt:lpstr>Office ​​テーマ</vt:lpstr>
      <vt:lpstr>基本的な統計 ーデータの分布とばらつきー</vt:lpstr>
      <vt:lpstr>基本的な統計</vt:lpstr>
      <vt:lpstr>母集団と標本</vt:lpstr>
      <vt:lpstr>例）2群の平均を比較する</vt:lpstr>
      <vt:lpstr>まずは誤差とばらつき</vt:lpstr>
      <vt:lpstr>誤差・ばらつき</vt:lpstr>
      <vt:lpstr>誤差・ばらつきの多い少ない</vt:lpstr>
      <vt:lpstr>どうやって 誤差・ばらつきを表すか？</vt:lpstr>
      <vt:lpstr>ばらつきを表す要約値 N個のデータをそれぞれ、X1, X2, X3・・・Xnとする </vt:lpstr>
      <vt:lpstr>分　散</vt:lpstr>
      <vt:lpstr>標準偏差</vt:lpstr>
      <vt:lpstr>標準誤差</vt:lpstr>
      <vt:lpstr>例）チームAとチームBの年齢</vt:lpstr>
      <vt:lpstr>では計算してみよう！</vt:lpstr>
      <vt:lpstr>では計算してみよう！</vt:lpstr>
      <vt:lpstr>データの分布を表す指標</vt:lpstr>
      <vt:lpstr>標準化（ｚ変換）</vt:lpstr>
      <vt:lpstr>標本分布を標準化（Ｚ変換）</vt:lpstr>
      <vt:lpstr>（おさらい）正規分布とは</vt:lpstr>
      <vt:lpstr>標準化の手順（イメージ）</vt:lpstr>
      <vt:lpstr>標準化の公式</vt:lpstr>
      <vt:lpstr>なぜ標準化？</vt:lpstr>
      <vt:lpstr>偏差値を計算してみよう！</vt:lpstr>
      <vt:lpstr>偏差値を計算してみよう！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Masako</dc:creator>
  <cp:lastModifiedBy>m-kaki</cp:lastModifiedBy>
  <cp:revision>152</cp:revision>
  <dcterms:created xsi:type="dcterms:W3CDTF">2014-01-21T16:20:24Z</dcterms:created>
  <dcterms:modified xsi:type="dcterms:W3CDTF">2018-08-24T05:07:05Z</dcterms:modified>
</cp:coreProperties>
</file>