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998C8"/>
    <a:srgbClr val="5492F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6" autoAdjust="0"/>
  </p:normalViewPr>
  <p:slideViewPr>
    <p:cSldViewPr>
      <p:cViewPr varScale="1">
        <p:scale>
          <a:sx n="119" d="100"/>
          <a:sy n="119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5078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509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0903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4903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9907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361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476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757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022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778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B5AE-5D34-4DDF-B2F8-30D419747EED}" type="datetimeFigureOut">
              <a:rPr kumimoji="1" lang="ja-JP" altLang="en-US" smtClean="0"/>
              <a:pPr/>
              <a:t>2015/4/17</a:t>
            </a:fld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1997770" cy="701167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Copyright © 2015 Japan Epidemiological Association. All rights reserved.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60460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imai</cp:lastModifiedBy>
  <cp:revision>127</cp:revision>
  <dcterms:created xsi:type="dcterms:W3CDTF">2014-01-21T16:20:24Z</dcterms:created>
  <dcterms:modified xsi:type="dcterms:W3CDTF">2015-04-17T04:28:35Z</dcterms:modified>
</cp:coreProperties>
</file>