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98C8"/>
    <a:srgbClr val="549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26" autoAdjust="0"/>
  </p:normalViewPr>
  <p:slideViewPr>
    <p:cSldViewPr>
      <p:cViewPr varScale="1">
        <p:scale>
          <a:sx n="90" d="100"/>
          <a:sy n="90" d="100"/>
        </p:scale>
        <p:origin x="1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E0E0-48B3-4564-945C-B7D4E681417D}" type="datetimeFigureOut">
              <a:rPr kumimoji="1" lang="ja-JP" altLang="en-US" smtClean="0"/>
              <a:t>2017/4/28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62041-74A8-4E02-8D21-8390D1DBF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6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62041-74A8-4E02-8D21-8390D1DBF92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836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製作者：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製作者：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6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764704"/>
            <a:ext cx="2057400" cy="536145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764704"/>
            <a:ext cx="6019800" cy="536145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製作者：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91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製作者：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0352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製作者：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3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製作者：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712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製作者：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11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製作者：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375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製作者：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22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製作者：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205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製作者：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70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tile tx="0" ty="0" sx="70000" sy="7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製作者：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7" name="図 6" descr="logo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0"/>
            <a:ext cx="2473892" cy="7149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正方形/長方形 7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2627784" y="6381328"/>
            <a:ext cx="38884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Japan Epidemiological Association</a:t>
            </a:r>
            <a:endParaRPr lang="ja-JP" alt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541" y="275906"/>
            <a:ext cx="965260" cy="33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 smtClean="0"/>
              <a:t>製作者：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046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3232</TotalTime>
  <Words>5</Words>
  <Application>Microsoft Office PowerPoint</Application>
  <PresentationFormat>画面に合わせる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Masako</dc:creator>
  <cp:lastModifiedBy>日本疫学会</cp:lastModifiedBy>
  <cp:revision>136</cp:revision>
  <dcterms:created xsi:type="dcterms:W3CDTF">2014-01-21T16:20:24Z</dcterms:created>
  <dcterms:modified xsi:type="dcterms:W3CDTF">2017-04-28T02:02:26Z</dcterms:modified>
</cp:coreProperties>
</file>