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98C8"/>
    <a:srgbClr val="5492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4626" autoAdjust="0"/>
  </p:normalViewPr>
  <p:slideViewPr>
    <p:cSldViewPr>
      <p:cViewPr varScale="1">
        <p:scale>
          <a:sx n="90" d="100"/>
          <a:sy n="90" d="100"/>
        </p:scale>
        <p:origin x="15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B5AE-5D34-4DDF-B2F8-30D419747EED}" type="datetimeFigureOut">
              <a:rPr kumimoji="1" lang="ja-JP" altLang="en-US" smtClean="0"/>
              <a:pPr/>
              <a:t>2017/5/18</a:t>
            </a:fld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54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B5AE-5D34-4DDF-B2F8-30D419747EED}" type="datetimeFigureOut">
              <a:rPr kumimoji="1" lang="ja-JP" altLang="en-US" smtClean="0"/>
              <a:pPr/>
              <a:t>2017/5/18</a:t>
            </a:fld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7869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764704"/>
            <a:ext cx="2057400" cy="5361459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764704"/>
            <a:ext cx="6019800" cy="536145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B5AE-5D34-4DDF-B2F8-30D419747EED}" type="datetimeFigureOut">
              <a:rPr kumimoji="1" lang="ja-JP" altLang="en-US" smtClean="0"/>
              <a:pPr/>
              <a:t>2017/5/18</a:t>
            </a:fld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910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B5AE-5D34-4DDF-B2F8-30D419747EED}" type="datetimeFigureOut">
              <a:rPr kumimoji="1" lang="ja-JP" altLang="en-US" smtClean="0"/>
              <a:pPr/>
              <a:t>2017/5/18</a:t>
            </a:fld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9035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B5AE-5D34-4DDF-B2F8-30D419747EED}" type="datetimeFigureOut">
              <a:rPr kumimoji="1" lang="ja-JP" altLang="en-US" smtClean="0"/>
              <a:pPr/>
              <a:t>2017/5/18</a:t>
            </a:fld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039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988840"/>
            <a:ext cx="4038600" cy="41373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8840"/>
            <a:ext cx="4038600" cy="41373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B5AE-5D34-4DDF-B2F8-30D419747EED}" type="datetimeFigureOut">
              <a:rPr kumimoji="1" lang="ja-JP" altLang="en-US" smtClean="0"/>
              <a:pPr/>
              <a:t>2017/5/18</a:t>
            </a:fld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0712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916832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564903"/>
            <a:ext cx="4040188" cy="356125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91683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564903"/>
            <a:ext cx="4041775" cy="356125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B5AE-5D34-4DDF-B2F8-30D419747EED}" type="datetimeFigureOut">
              <a:rPr kumimoji="1" lang="ja-JP" altLang="en-US" smtClean="0"/>
              <a:pPr/>
              <a:t>2017/5/18</a:t>
            </a:fld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6118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B5AE-5D34-4DDF-B2F8-30D419747EED}" type="datetimeFigureOut">
              <a:rPr kumimoji="1" lang="ja-JP" altLang="en-US" smtClean="0"/>
              <a:pPr/>
              <a:t>2017/5/18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6375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B5AE-5D34-4DDF-B2F8-30D419747EED}" type="datetimeFigureOut">
              <a:rPr kumimoji="1" lang="ja-JP" altLang="en-US" smtClean="0"/>
              <a:pPr/>
              <a:t>2017/5/18</a:t>
            </a:fld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5722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3008313" cy="1162050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692696"/>
            <a:ext cx="5111750" cy="54334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2420888"/>
            <a:ext cx="3008313" cy="3705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B5AE-5D34-4DDF-B2F8-30D419747EED}" type="datetimeFigureOut">
              <a:rPr kumimoji="1" lang="ja-JP" altLang="en-US" smtClean="0"/>
              <a:pPr/>
              <a:t>2017/5/18</a:t>
            </a:fld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2205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B5AE-5D34-4DDF-B2F8-30D419747EED}" type="datetimeFigureOut">
              <a:rPr kumimoji="1" lang="ja-JP" altLang="en-US" smtClean="0"/>
              <a:pPr/>
              <a:t>2017/5/18</a:t>
            </a:fld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70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0000"/>
            <a:lum/>
          </a:blip>
          <a:srcRect/>
          <a:tile tx="0" ty="0" sx="70000" sy="7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988840"/>
            <a:ext cx="8229600" cy="41373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8B5AE-5D34-4DDF-B2F8-30D419747EED}" type="datetimeFigureOut">
              <a:rPr kumimoji="1" lang="ja-JP" altLang="en-US" smtClean="0"/>
              <a:pPr/>
              <a:t>2017/5/18</a:t>
            </a:fld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7" name="図 6" descr="logo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467544" y="0"/>
            <a:ext cx="2473892" cy="71493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正方形/長方形 7"/>
          <p:cNvSpPr/>
          <p:nvPr userDrawn="1"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3998C8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 userDrawn="1"/>
        </p:nvSpPr>
        <p:spPr>
          <a:xfrm>
            <a:off x="0" y="6812281"/>
            <a:ext cx="9144000" cy="45719"/>
          </a:xfrm>
          <a:prstGeom prst="rect">
            <a:avLst/>
          </a:prstGeom>
          <a:solidFill>
            <a:srgbClr val="3998C8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 userDrawn="1"/>
        </p:nvSpPr>
        <p:spPr>
          <a:xfrm>
            <a:off x="2627784" y="6381328"/>
            <a:ext cx="38884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Japan Epidemiological Association</a:t>
            </a:r>
            <a:endParaRPr lang="ja-JP" altLang="en-US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83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 txBox="1">
            <a:spLocks/>
          </p:cNvSpPr>
          <p:nvPr/>
        </p:nvSpPr>
        <p:spPr bwMode="auto">
          <a:xfrm>
            <a:off x="4211960" y="188640"/>
            <a:ext cx="4725492" cy="576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　</a:t>
            </a: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1991</a:t>
            </a:r>
            <a:r>
              <a:rPr kumimoji="1" lang="ja-JP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年発足　日本医学会所属</a:t>
            </a:r>
          </a:p>
        </p:txBody>
      </p:sp>
      <p:sp>
        <p:nvSpPr>
          <p:cNvPr id="8" name="正方形/長方形 5"/>
          <p:cNvSpPr>
            <a:spLocks noChangeArrowheads="1"/>
          </p:cNvSpPr>
          <p:nvPr/>
        </p:nvSpPr>
        <p:spPr bwMode="auto">
          <a:xfrm>
            <a:off x="1088231" y="895084"/>
            <a:ext cx="696753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</a:rPr>
              <a:t>   </a:t>
            </a:r>
            <a:r>
              <a:rPr kumimoji="1" lang="en-US" altLang="ja-JP" sz="2800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</a:rPr>
              <a:t> </a:t>
            </a:r>
            <a:r>
              <a:rPr kumimoji="1" lang="ja-JP" altLang="ja-JP" sz="2800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</a:rPr>
              <a:t>疫学研究の進歩発展と会員相互の交流</a:t>
            </a:r>
            <a:endParaRPr kumimoji="1" lang="en-US" altLang="ja-JP" sz="2800" b="1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 bwMode="auto">
          <a:xfrm>
            <a:off x="611559" y="1525224"/>
            <a:ext cx="8431187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ts val="36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若く勢いのある学会；役員の定年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63</a:t>
            </a: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歳　 現会員</a:t>
            </a: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：</a:t>
            </a:r>
            <a:r>
              <a:rPr lang="en-US" altLang="ja-JP" sz="2400" kern="0" dirty="0" smtClean="0">
                <a:solidFill>
                  <a:srgbClr val="FF0000"/>
                </a:solidFill>
                <a:latin typeface="Times New Roman"/>
                <a:ea typeface="ＭＳ Ｐゴシック"/>
              </a:rPr>
              <a:t>2080</a:t>
            </a: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人</a:t>
            </a:r>
            <a:endParaRPr kumimoji="1" lang="ja-JP" altLang="ja-JP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ts val="36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Journal of Epidemiology</a:t>
            </a:r>
            <a:r>
              <a:rPr kumimoji="1" lang="ja-JP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（</a:t>
            </a: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JE) 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IF=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2.546</a:t>
            </a:r>
            <a:r>
              <a:rPr kumimoji="1" lang="ja-JP" alt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へ</a:t>
            </a:r>
            <a:r>
              <a:rPr kumimoji="1" lang="ja-JP" altLang="ja-JP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の</a:t>
            </a:r>
            <a:r>
              <a:rPr kumimoji="1" lang="ja-JP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投稿</a:t>
            </a: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と割引</a:t>
            </a:r>
            <a:endParaRPr kumimoji="1" lang="en-US" altLang="ja-JP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ts val="36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　     </a:t>
            </a: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疫学分野のアジアのトップジャーナル</a:t>
            </a:r>
            <a:endParaRPr kumimoji="1" lang="en-US" altLang="ja-JP" sz="2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ts val="36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夏季・冬季</a:t>
            </a:r>
            <a:r>
              <a:rPr kumimoji="1" lang="ja-JP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セミナー等の参加</a:t>
            </a: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費の特別</a:t>
            </a:r>
            <a:r>
              <a:rPr kumimoji="1" lang="ja-JP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割引</a:t>
            </a: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制度</a:t>
            </a:r>
            <a:endParaRPr kumimoji="1" lang="en-US" altLang="ja-JP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ts val="36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国際疫学会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(IEA)</a:t>
            </a: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の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Joint member</a:t>
            </a: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の年会費割引等特典</a:t>
            </a:r>
            <a:endParaRPr kumimoji="1" lang="ja-JP" altLang="ja-JP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ts val="36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ja-JP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メルマガ</a:t>
            </a: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：</a:t>
            </a:r>
            <a:r>
              <a:rPr kumimoji="1" lang="ja-JP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疫学や</a:t>
            </a: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日本疫学会についての最新</a:t>
            </a:r>
            <a:r>
              <a:rPr kumimoji="1" lang="ja-JP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情報</a:t>
            </a:r>
          </a:p>
          <a:p>
            <a:pPr marL="342900" marR="0" lvl="0" indent="-342900" algn="l" defTabSz="914400" rtl="0" eaLnBrk="1" fontAlgn="auto" latinLnBrk="0" hangingPunct="1">
              <a:lnSpc>
                <a:spcPts val="36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ja-JP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会員専用</a:t>
            </a: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サイト</a:t>
            </a:r>
            <a:r>
              <a:rPr kumimoji="1" lang="ja-JP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で</a:t>
            </a: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の</a:t>
            </a:r>
            <a:r>
              <a:rPr kumimoji="1" lang="ja-JP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会員検索</a:t>
            </a:r>
            <a:endParaRPr kumimoji="1" lang="en-US" altLang="ja-JP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ts val="36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メールネット</a:t>
            </a:r>
            <a:r>
              <a:rPr kumimoji="1" lang="ja-JP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「若手の会」（全国若手研究者）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</a:t>
            </a:r>
            <a:r>
              <a:rPr kumimoji="1" lang="en-US" altLang="ja-JP" sz="24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youth.jeaweb.jp/</a:t>
            </a:r>
            <a:endParaRPr kumimoji="1" lang="en-US" altLang="ja-JP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ts val="36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       学生会員の初年度会費無料</a:t>
            </a:r>
            <a:endParaRPr kumimoji="1" lang="ja-JP" altLang="ja-JP" sz="24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ts val="36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1" lang="ja-JP" altLang="ja-JP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342900" algn="l" defTabSz="914400" rtl="0" eaLnBrk="1" fontAlgn="auto" latinLnBrk="0" hangingPunct="1">
              <a:lnSpc>
                <a:spcPts val="45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0460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3219</TotalTime>
  <Words>22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Times New Roman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Masako</dc:creator>
  <cp:lastModifiedBy>日本疫学会</cp:lastModifiedBy>
  <cp:revision>133</cp:revision>
  <dcterms:created xsi:type="dcterms:W3CDTF">2014-01-21T16:20:24Z</dcterms:created>
  <dcterms:modified xsi:type="dcterms:W3CDTF">2017-05-18T01:37:24Z</dcterms:modified>
</cp:coreProperties>
</file>